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62" r:id="rId5"/>
    <p:sldMasterId id="2147483679" r:id="rId6"/>
    <p:sldMasterId id="2147483681" r:id="rId7"/>
    <p:sldMasterId id="2147483683" r:id="rId8"/>
    <p:sldMasterId id="2147484078" r:id="rId9"/>
    <p:sldMasterId id="2147484095" r:id="rId10"/>
  </p:sldMasterIdLst>
  <p:notesMasterIdLst>
    <p:notesMasterId r:id="rId16"/>
  </p:notesMasterIdLst>
  <p:handoutMasterIdLst>
    <p:handoutMasterId r:id="rId17"/>
  </p:handoutMasterIdLst>
  <p:sldIdLst>
    <p:sldId id="554" r:id="rId11"/>
    <p:sldId id="765" r:id="rId12"/>
    <p:sldId id="767" r:id="rId13"/>
    <p:sldId id="776" r:id="rId14"/>
    <p:sldId id="769" r:id="rId15"/>
  </p:sldIdLst>
  <p:sldSz cx="9144000" cy="6858000" type="screen4x3"/>
  <p:notesSz cx="7023100" cy="9309100"/>
  <p:custDataLst>
    <p:tags r:id="rId18"/>
  </p:custDataLst>
  <p:defaultTextStyle>
    <a:defPPr>
      <a:defRPr lang="en-GB"/>
    </a:defPPr>
    <a:lvl1pPr algn="l" defTabSz="457200" rtl="0" eaLnBrk="0" fontAlgn="base" hangingPunct="0">
      <a:lnSpc>
        <a:spcPct val="80000"/>
      </a:lnSpc>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mn-ea"/>
        <a:cs typeface="+mn-cs"/>
      </a:defRPr>
    </a:lvl1pPr>
    <a:lvl2pPr marL="457200" algn="l" defTabSz="457200" rtl="0" eaLnBrk="0" fontAlgn="base" hangingPunct="0">
      <a:lnSpc>
        <a:spcPct val="80000"/>
      </a:lnSpc>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mn-ea"/>
        <a:cs typeface="+mn-cs"/>
      </a:defRPr>
    </a:lvl2pPr>
    <a:lvl3pPr marL="914400" algn="l" defTabSz="457200" rtl="0" eaLnBrk="0" fontAlgn="base" hangingPunct="0">
      <a:lnSpc>
        <a:spcPct val="80000"/>
      </a:lnSpc>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mn-ea"/>
        <a:cs typeface="+mn-cs"/>
      </a:defRPr>
    </a:lvl3pPr>
    <a:lvl4pPr marL="1371600" algn="l" defTabSz="457200" rtl="0" eaLnBrk="0" fontAlgn="base" hangingPunct="0">
      <a:lnSpc>
        <a:spcPct val="80000"/>
      </a:lnSpc>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mn-ea"/>
        <a:cs typeface="+mn-cs"/>
      </a:defRPr>
    </a:lvl4pPr>
    <a:lvl5pPr marL="1828800" algn="l" defTabSz="457200" rtl="0" eaLnBrk="0" fontAlgn="base" hangingPunct="0">
      <a:lnSpc>
        <a:spcPct val="80000"/>
      </a:lnSpc>
      <a:spcBef>
        <a:spcPct val="0"/>
      </a:spcBef>
      <a:spcAft>
        <a:spcPct val="0"/>
      </a:spcAft>
      <a:buClr>
        <a:srgbClr val="000000"/>
      </a:buClr>
      <a:buSzPct val="100000"/>
      <a:buFont typeface="Times New Roman" pitchFamily="18" charset="0"/>
      <a:defRPr sz="2400" kern="1200">
        <a:solidFill>
          <a:schemeClr val="bg1"/>
        </a:solidFill>
        <a:latin typeface="Arial" pitchFamily="34" charset="0"/>
        <a:ea typeface="+mn-ea"/>
        <a:cs typeface="+mn-cs"/>
      </a:defRPr>
    </a:lvl5pPr>
    <a:lvl6pPr marL="2286000" algn="l" defTabSz="914400" rtl="0" eaLnBrk="1" latinLnBrk="0" hangingPunct="1">
      <a:defRPr sz="2400" kern="1200">
        <a:solidFill>
          <a:schemeClr val="bg1"/>
        </a:solidFill>
        <a:latin typeface="Arial" pitchFamily="34" charset="0"/>
        <a:ea typeface="+mn-ea"/>
        <a:cs typeface="+mn-cs"/>
      </a:defRPr>
    </a:lvl6pPr>
    <a:lvl7pPr marL="2743200" algn="l" defTabSz="914400" rtl="0" eaLnBrk="1" latinLnBrk="0" hangingPunct="1">
      <a:defRPr sz="2400" kern="1200">
        <a:solidFill>
          <a:schemeClr val="bg1"/>
        </a:solidFill>
        <a:latin typeface="Arial" pitchFamily="34" charset="0"/>
        <a:ea typeface="+mn-ea"/>
        <a:cs typeface="+mn-cs"/>
      </a:defRPr>
    </a:lvl7pPr>
    <a:lvl8pPr marL="3200400" algn="l" defTabSz="914400" rtl="0" eaLnBrk="1" latinLnBrk="0" hangingPunct="1">
      <a:defRPr sz="2400" kern="1200">
        <a:solidFill>
          <a:schemeClr val="bg1"/>
        </a:solidFill>
        <a:latin typeface="Arial" pitchFamily="34" charset="0"/>
        <a:ea typeface="+mn-ea"/>
        <a:cs typeface="+mn-cs"/>
      </a:defRPr>
    </a:lvl8pPr>
    <a:lvl9pPr marL="3657600" algn="l" defTabSz="914400" rtl="0" eaLnBrk="1" latinLnBrk="0" hangingPunct="1">
      <a:defRPr sz="2400" kern="1200">
        <a:solidFill>
          <a:schemeClr val="bg1"/>
        </a:solidFill>
        <a:latin typeface="Arial"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7">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2884">
          <p15:clr>
            <a:srgbClr val="A4A3A4"/>
          </p15:clr>
        </p15:guide>
        <p15:guide id="4"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FF0000"/>
    <a:srgbClr val="000099"/>
    <a:srgbClr val="0000FF"/>
    <a:srgbClr val="00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88335" autoAdjust="0"/>
  </p:normalViewPr>
  <p:slideViewPr>
    <p:cSldViewPr snapToGrid="0">
      <p:cViewPr>
        <p:scale>
          <a:sx n="70" d="100"/>
          <a:sy n="70" d="100"/>
        </p:scale>
        <p:origin x="-702" y="-72"/>
      </p:cViewPr>
      <p:guideLst>
        <p:guide orient="horz" pos="2160"/>
        <p:guide pos="317"/>
      </p:guideLst>
    </p:cSldViewPr>
  </p:slideViewPr>
  <p:outlineViewPr>
    <p:cViewPr varScale="1">
      <p:scale>
        <a:sx n="170" d="200"/>
        <a:sy n="170" d="200"/>
      </p:scale>
      <p:origin x="0" y="-112856"/>
    </p:cViewPr>
  </p:outlineViewPr>
  <p:notesTextViewPr>
    <p:cViewPr>
      <p:scale>
        <a:sx n="100" d="100"/>
        <a:sy n="100" d="100"/>
      </p:scale>
      <p:origin x="0" y="0"/>
    </p:cViewPr>
  </p:notesTextViewPr>
  <p:sorterViewPr>
    <p:cViewPr>
      <p:scale>
        <a:sx n="170" d="100"/>
        <a:sy n="170" d="100"/>
      </p:scale>
      <p:origin x="0" y="10008"/>
    </p:cViewPr>
  </p:sorterViewPr>
  <p:notesViewPr>
    <p:cSldViewPr snapToGrid="0">
      <p:cViewPr varScale="1">
        <p:scale>
          <a:sx n="62" d="100"/>
          <a:sy n="62" d="100"/>
        </p:scale>
        <p:origin x="-2514" y="-72"/>
      </p:cViewPr>
      <p:guideLst>
        <p:guide orient="horz" pos="2880"/>
        <p:guide orient="horz" pos="2884"/>
        <p:guide pos="2160"/>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5" Type="http://schemas.openxmlformats.org/officeDocument/2006/relationships/slideMaster" Target="slideMasters/slideMaster2.xml"/><Relationship Id="rId15" Type="http://schemas.openxmlformats.org/officeDocument/2006/relationships/slide" Target="slides/slide5.xml"/><Relationship Id="rId10" Type="http://schemas.openxmlformats.org/officeDocument/2006/relationships/slideMaster" Target="slideMasters/slideMaster7.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44970" cy="465773"/>
          </a:xfrm>
          <a:prstGeom prst="rect">
            <a:avLst/>
          </a:prstGeom>
          <a:noFill/>
          <a:ln w="9525">
            <a:noFill/>
            <a:miter lim="800000"/>
            <a:headEnd/>
            <a:tailEnd/>
          </a:ln>
        </p:spPr>
        <p:txBody>
          <a:bodyPr vert="horz" wrap="square" lIns="91550" tIns="45774" rIns="91550" bIns="45774" numCol="1" anchor="t" anchorCtr="0" compatLnSpc="1">
            <a:prstTxWarp prst="textNoShape">
              <a:avLst/>
            </a:prstTxWarp>
          </a:bodyPr>
          <a:lstStyle>
            <a:lvl1pPr defTabSz="457415">
              <a:defRPr sz="1200">
                <a:latin typeface="Arial" pitchFamily="34" charset="0"/>
              </a:defRPr>
            </a:lvl1pPr>
          </a:lstStyle>
          <a:p>
            <a:pPr>
              <a:defRPr/>
            </a:pPr>
            <a:endParaRPr lang="en-US" dirty="0"/>
          </a:p>
        </p:txBody>
      </p:sp>
      <p:sp>
        <p:nvSpPr>
          <p:cNvPr id="22531" name="Rectangle 3"/>
          <p:cNvSpPr>
            <a:spLocks noGrp="1" noChangeArrowheads="1"/>
          </p:cNvSpPr>
          <p:nvPr>
            <p:ph type="dt" sz="quarter" idx="1"/>
          </p:nvPr>
        </p:nvSpPr>
        <p:spPr bwMode="auto">
          <a:xfrm>
            <a:off x="3976505" y="0"/>
            <a:ext cx="3044970" cy="465773"/>
          </a:xfrm>
          <a:prstGeom prst="rect">
            <a:avLst/>
          </a:prstGeom>
          <a:noFill/>
          <a:ln w="9525">
            <a:noFill/>
            <a:miter lim="800000"/>
            <a:headEnd/>
            <a:tailEnd/>
          </a:ln>
        </p:spPr>
        <p:txBody>
          <a:bodyPr vert="horz" wrap="square" lIns="91550" tIns="45774" rIns="91550" bIns="45774" numCol="1" anchor="t" anchorCtr="0" compatLnSpc="1">
            <a:prstTxWarp prst="textNoShape">
              <a:avLst/>
            </a:prstTxWarp>
          </a:bodyPr>
          <a:lstStyle>
            <a:lvl1pPr algn="r" defTabSz="457415">
              <a:defRPr sz="1200">
                <a:latin typeface="Arial" pitchFamily="34" charset="0"/>
              </a:defRPr>
            </a:lvl1pPr>
          </a:lstStyle>
          <a:p>
            <a:pPr>
              <a:defRPr/>
            </a:pPr>
            <a:fld id="{39227243-3359-4354-8BF7-523829527DC5}" type="datetimeFigureOut">
              <a:rPr lang="en-US"/>
              <a:pPr>
                <a:defRPr/>
              </a:pPr>
              <a:t>2/17/2017</a:t>
            </a:fld>
            <a:endParaRPr lang="en-US" dirty="0"/>
          </a:p>
        </p:txBody>
      </p:sp>
      <p:sp>
        <p:nvSpPr>
          <p:cNvPr id="22532" name="Rectangle 4"/>
          <p:cNvSpPr>
            <a:spLocks noGrp="1" noChangeArrowheads="1"/>
          </p:cNvSpPr>
          <p:nvPr>
            <p:ph type="ftr" sz="quarter" idx="2"/>
          </p:nvPr>
        </p:nvSpPr>
        <p:spPr bwMode="auto">
          <a:xfrm>
            <a:off x="0" y="8841738"/>
            <a:ext cx="3044970" cy="465773"/>
          </a:xfrm>
          <a:prstGeom prst="rect">
            <a:avLst/>
          </a:prstGeom>
          <a:noFill/>
          <a:ln w="9525">
            <a:noFill/>
            <a:miter lim="800000"/>
            <a:headEnd/>
            <a:tailEnd/>
          </a:ln>
        </p:spPr>
        <p:txBody>
          <a:bodyPr vert="horz" wrap="square" lIns="91550" tIns="45774" rIns="91550" bIns="45774" numCol="1" anchor="b" anchorCtr="0" compatLnSpc="1">
            <a:prstTxWarp prst="textNoShape">
              <a:avLst/>
            </a:prstTxWarp>
          </a:bodyPr>
          <a:lstStyle>
            <a:lvl1pPr defTabSz="457415">
              <a:defRPr sz="1200">
                <a:latin typeface="Arial" pitchFamily="34" charset="0"/>
              </a:defRPr>
            </a:lvl1pPr>
          </a:lstStyle>
          <a:p>
            <a:pPr>
              <a:defRPr/>
            </a:pPr>
            <a:endParaRPr lang="en-US" dirty="0"/>
          </a:p>
        </p:txBody>
      </p:sp>
      <p:sp>
        <p:nvSpPr>
          <p:cNvPr id="22533" name="Rectangle 5"/>
          <p:cNvSpPr>
            <a:spLocks noGrp="1" noChangeArrowheads="1"/>
          </p:cNvSpPr>
          <p:nvPr>
            <p:ph type="sldNum" sz="quarter" idx="3"/>
          </p:nvPr>
        </p:nvSpPr>
        <p:spPr bwMode="auto">
          <a:xfrm>
            <a:off x="3976505" y="8841738"/>
            <a:ext cx="3044970" cy="465773"/>
          </a:xfrm>
          <a:prstGeom prst="rect">
            <a:avLst/>
          </a:prstGeom>
          <a:noFill/>
          <a:ln w="9525">
            <a:noFill/>
            <a:miter lim="800000"/>
            <a:headEnd/>
            <a:tailEnd/>
          </a:ln>
        </p:spPr>
        <p:txBody>
          <a:bodyPr vert="horz" wrap="square" lIns="91550" tIns="45774" rIns="91550" bIns="45774" numCol="1" anchor="b" anchorCtr="0" compatLnSpc="1">
            <a:prstTxWarp prst="textNoShape">
              <a:avLst/>
            </a:prstTxWarp>
          </a:bodyPr>
          <a:lstStyle>
            <a:lvl1pPr algn="r" defTabSz="457415">
              <a:defRPr sz="1200">
                <a:latin typeface="Arial" pitchFamily="34" charset="0"/>
              </a:defRPr>
            </a:lvl1pPr>
          </a:lstStyle>
          <a:p>
            <a:pPr>
              <a:defRPr/>
            </a:pPr>
            <a:fld id="{82381295-C28F-4D3A-ACE4-236BBFD3842E}" type="slidenum">
              <a:rPr lang="en-US"/>
              <a:pPr>
                <a:defRPr/>
              </a:pPr>
              <a:t>‹#›</a:t>
            </a:fld>
            <a:endParaRPr lang="en-US" dirty="0"/>
          </a:p>
        </p:txBody>
      </p:sp>
    </p:spTree>
    <p:extLst>
      <p:ext uri="{BB962C8B-B14F-4D97-AF65-F5344CB8AC3E}">
        <p14:creationId xmlns:p14="http://schemas.microsoft.com/office/powerpoint/2010/main" val="2838695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023100" cy="9309100"/>
          </a:xfrm>
          <a:prstGeom prst="roundRect">
            <a:avLst>
              <a:gd name="adj" fmla="val 23"/>
            </a:avLst>
          </a:prstGeom>
          <a:solidFill>
            <a:srgbClr val="FFFFFF"/>
          </a:solidFill>
          <a:ln w="9360">
            <a:noFill/>
            <a:miter lim="800000"/>
            <a:headEnd/>
            <a:tailEnd/>
          </a:ln>
        </p:spPr>
        <p:txBody>
          <a:bodyPr wrap="none" lIns="91550" tIns="45774" rIns="91550" bIns="45774" anchor="ctr"/>
          <a:lstStyle/>
          <a:p>
            <a:pPr defTabSz="457415">
              <a:defRPr/>
            </a:pPr>
            <a:endParaRPr lang="en-US" dirty="0"/>
          </a:p>
        </p:txBody>
      </p:sp>
      <p:sp>
        <p:nvSpPr>
          <p:cNvPr id="2050" name="AutoShape 2"/>
          <p:cNvSpPr>
            <a:spLocks noChangeArrowheads="1"/>
          </p:cNvSpPr>
          <p:nvPr/>
        </p:nvSpPr>
        <p:spPr bwMode="auto">
          <a:xfrm>
            <a:off x="0" y="0"/>
            <a:ext cx="7023100" cy="9309100"/>
          </a:xfrm>
          <a:prstGeom prst="roundRect">
            <a:avLst>
              <a:gd name="adj" fmla="val 23"/>
            </a:avLst>
          </a:prstGeom>
          <a:solidFill>
            <a:srgbClr val="FFFFFF"/>
          </a:solidFill>
          <a:ln w="9525">
            <a:noFill/>
            <a:round/>
            <a:headEnd/>
            <a:tailEnd/>
          </a:ln>
        </p:spPr>
        <p:txBody>
          <a:bodyPr wrap="none" lIns="91550" tIns="45774" rIns="91550" bIns="45774" anchor="ctr"/>
          <a:lstStyle/>
          <a:p>
            <a:pPr defTabSz="457415">
              <a:defRPr/>
            </a:pPr>
            <a:endParaRPr lang="en-US" dirty="0"/>
          </a:p>
        </p:txBody>
      </p:sp>
      <p:sp>
        <p:nvSpPr>
          <p:cNvPr id="2051" name="AutoShape 3"/>
          <p:cNvSpPr>
            <a:spLocks noChangeArrowheads="1"/>
          </p:cNvSpPr>
          <p:nvPr/>
        </p:nvSpPr>
        <p:spPr bwMode="auto">
          <a:xfrm>
            <a:off x="0" y="0"/>
            <a:ext cx="7023100" cy="9309100"/>
          </a:xfrm>
          <a:prstGeom prst="roundRect">
            <a:avLst>
              <a:gd name="adj" fmla="val 23"/>
            </a:avLst>
          </a:prstGeom>
          <a:solidFill>
            <a:srgbClr val="FFFFFF"/>
          </a:solidFill>
          <a:ln w="9525">
            <a:noFill/>
            <a:round/>
            <a:headEnd/>
            <a:tailEnd/>
          </a:ln>
        </p:spPr>
        <p:txBody>
          <a:bodyPr wrap="none" lIns="91550" tIns="45774" rIns="91550" bIns="45774" anchor="ctr"/>
          <a:lstStyle/>
          <a:p>
            <a:pPr defTabSz="457415">
              <a:defRPr/>
            </a:pPr>
            <a:endParaRPr lang="en-US" dirty="0"/>
          </a:p>
        </p:txBody>
      </p:sp>
      <p:sp>
        <p:nvSpPr>
          <p:cNvPr id="2052" name="Rectangle 4"/>
          <p:cNvSpPr>
            <a:spLocks noGrp="1" noChangeArrowheads="1"/>
          </p:cNvSpPr>
          <p:nvPr>
            <p:ph type="hdr"/>
          </p:nvPr>
        </p:nvSpPr>
        <p:spPr bwMode="auto">
          <a:xfrm>
            <a:off x="0" y="0"/>
            <a:ext cx="3040092" cy="464183"/>
          </a:xfrm>
          <a:prstGeom prst="rect">
            <a:avLst/>
          </a:prstGeom>
          <a:noFill/>
          <a:ln w="9525">
            <a:noFill/>
            <a:round/>
            <a:headEnd/>
            <a:tailEnd/>
          </a:ln>
        </p:spPr>
        <p:txBody>
          <a:bodyPr vert="horz" wrap="square" lIns="19104" tIns="0" rIns="19104" bIns="0" numCol="1" anchor="t" anchorCtr="0" compatLnSpc="1">
            <a:prstTxWarp prst="textNoShape">
              <a:avLst/>
            </a:prstTxWarp>
          </a:bodyPr>
          <a:lstStyle>
            <a:lvl1pPr defTabSz="457415">
              <a:lnSpc>
                <a:spcPct val="100000"/>
              </a:lnSpc>
              <a:tabLst>
                <a:tab pos="0" algn="l"/>
                <a:tab pos="457415" algn="l"/>
                <a:tab pos="913224" algn="l"/>
                <a:tab pos="1373848" algn="l"/>
                <a:tab pos="1831263" algn="l"/>
                <a:tab pos="2290282" algn="l"/>
                <a:tab pos="2744486" algn="l"/>
                <a:tab pos="3205111" algn="l"/>
                <a:tab pos="3664130" algn="l"/>
                <a:tab pos="4119939" algn="l"/>
                <a:tab pos="4574143" algn="l"/>
                <a:tab pos="5033162" algn="l"/>
                <a:tab pos="5493787" algn="l"/>
                <a:tab pos="5951201" algn="l"/>
                <a:tab pos="6407010" algn="l"/>
                <a:tab pos="6864425" algn="l"/>
                <a:tab pos="7325049" algn="l"/>
                <a:tab pos="7784068" algn="l"/>
                <a:tab pos="8238273" algn="l"/>
                <a:tab pos="8695687" algn="l"/>
                <a:tab pos="9154706" algn="l"/>
              </a:tabLst>
              <a:defRPr sz="1000" i="1">
                <a:solidFill>
                  <a:srgbClr val="000000"/>
                </a:solidFill>
                <a:latin typeface="Times New Roman" pitchFamily="18" charset="0"/>
              </a:defRPr>
            </a:lvl1pPr>
          </a:lstStyle>
          <a:p>
            <a:pPr>
              <a:defRPr/>
            </a:pPr>
            <a:endParaRPr lang="en-US" dirty="0"/>
          </a:p>
        </p:txBody>
      </p:sp>
      <p:sp>
        <p:nvSpPr>
          <p:cNvPr id="2053" name="Rectangle 5"/>
          <p:cNvSpPr>
            <a:spLocks noGrp="1" noChangeArrowheads="1"/>
          </p:cNvSpPr>
          <p:nvPr>
            <p:ph type="dt"/>
          </p:nvPr>
        </p:nvSpPr>
        <p:spPr bwMode="auto">
          <a:xfrm>
            <a:off x="3978132" y="0"/>
            <a:ext cx="3040092" cy="464183"/>
          </a:xfrm>
          <a:prstGeom prst="rect">
            <a:avLst/>
          </a:prstGeom>
          <a:noFill/>
          <a:ln w="9525">
            <a:noFill/>
            <a:round/>
            <a:headEnd/>
            <a:tailEnd/>
          </a:ln>
        </p:spPr>
        <p:txBody>
          <a:bodyPr vert="horz" wrap="square" lIns="19104" tIns="0" rIns="19104" bIns="0" numCol="1" anchor="t" anchorCtr="0" compatLnSpc="1">
            <a:prstTxWarp prst="textNoShape">
              <a:avLst/>
            </a:prstTxWarp>
          </a:bodyPr>
          <a:lstStyle>
            <a:lvl1pPr algn="r" defTabSz="457415">
              <a:lnSpc>
                <a:spcPct val="100000"/>
              </a:lnSpc>
              <a:tabLst>
                <a:tab pos="0" algn="l"/>
                <a:tab pos="457415" algn="l"/>
                <a:tab pos="913224" algn="l"/>
                <a:tab pos="1373848" algn="l"/>
                <a:tab pos="1831263" algn="l"/>
                <a:tab pos="2290282" algn="l"/>
                <a:tab pos="2744486" algn="l"/>
                <a:tab pos="3205111" algn="l"/>
                <a:tab pos="3664130" algn="l"/>
                <a:tab pos="4119939" algn="l"/>
                <a:tab pos="4574143" algn="l"/>
                <a:tab pos="5033162" algn="l"/>
                <a:tab pos="5493787" algn="l"/>
                <a:tab pos="5951201" algn="l"/>
                <a:tab pos="6407010" algn="l"/>
                <a:tab pos="6864425" algn="l"/>
                <a:tab pos="7325049" algn="l"/>
                <a:tab pos="7784068" algn="l"/>
                <a:tab pos="8238273" algn="l"/>
                <a:tab pos="8695687" algn="l"/>
                <a:tab pos="9154706" algn="l"/>
              </a:tabLst>
              <a:defRPr sz="1000" i="1">
                <a:solidFill>
                  <a:srgbClr val="000000"/>
                </a:solidFill>
                <a:latin typeface="Times New Roman" pitchFamily="18" charset="0"/>
              </a:defRPr>
            </a:lvl1pPr>
          </a:lstStyle>
          <a:p>
            <a:pPr>
              <a:defRPr/>
            </a:pPr>
            <a:endParaRPr lang="en-US" dirty="0"/>
          </a:p>
        </p:txBody>
      </p:sp>
      <p:sp>
        <p:nvSpPr>
          <p:cNvPr id="2054" name="Rectangle 6"/>
          <p:cNvSpPr>
            <a:spLocks noGrp="1" noChangeArrowheads="1"/>
          </p:cNvSpPr>
          <p:nvPr>
            <p:ph type="ftr"/>
          </p:nvPr>
        </p:nvSpPr>
        <p:spPr bwMode="auto">
          <a:xfrm>
            <a:off x="0" y="8844917"/>
            <a:ext cx="3040092" cy="464183"/>
          </a:xfrm>
          <a:prstGeom prst="rect">
            <a:avLst/>
          </a:prstGeom>
          <a:noFill/>
          <a:ln w="9525">
            <a:noFill/>
            <a:round/>
            <a:headEnd/>
            <a:tailEnd/>
          </a:ln>
        </p:spPr>
        <p:txBody>
          <a:bodyPr vert="horz" wrap="square" lIns="19104" tIns="0" rIns="19104" bIns="0" numCol="1" anchor="b" anchorCtr="0" compatLnSpc="1">
            <a:prstTxWarp prst="textNoShape">
              <a:avLst/>
            </a:prstTxWarp>
          </a:bodyPr>
          <a:lstStyle>
            <a:lvl1pPr defTabSz="457415">
              <a:lnSpc>
                <a:spcPct val="100000"/>
              </a:lnSpc>
              <a:tabLst>
                <a:tab pos="0" algn="l"/>
                <a:tab pos="457415" algn="l"/>
                <a:tab pos="913224" algn="l"/>
                <a:tab pos="1373848" algn="l"/>
                <a:tab pos="1831263" algn="l"/>
                <a:tab pos="2290282" algn="l"/>
                <a:tab pos="2744486" algn="l"/>
                <a:tab pos="3205111" algn="l"/>
                <a:tab pos="3664130" algn="l"/>
                <a:tab pos="4119939" algn="l"/>
                <a:tab pos="4574143" algn="l"/>
                <a:tab pos="5033162" algn="l"/>
                <a:tab pos="5493787" algn="l"/>
                <a:tab pos="5951201" algn="l"/>
                <a:tab pos="6407010" algn="l"/>
                <a:tab pos="6864425" algn="l"/>
                <a:tab pos="7325049" algn="l"/>
                <a:tab pos="7784068" algn="l"/>
                <a:tab pos="8238273" algn="l"/>
                <a:tab pos="8695687" algn="l"/>
                <a:tab pos="9154706" algn="l"/>
              </a:tabLst>
              <a:defRPr sz="1000" i="1">
                <a:solidFill>
                  <a:srgbClr val="000000"/>
                </a:solidFill>
                <a:latin typeface="Times New Roman" pitchFamily="18" charset="0"/>
              </a:defRPr>
            </a:lvl1pPr>
          </a:lstStyle>
          <a:p>
            <a:pPr>
              <a:defRPr/>
            </a:pPr>
            <a:endParaRPr lang="en-US" dirty="0"/>
          </a:p>
        </p:txBody>
      </p:sp>
      <p:sp>
        <p:nvSpPr>
          <p:cNvPr id="2055" name="Rectangle 7"/>
          <p:cNvSpPr>
            <a:spLocks noGrp="1" noChangeArrowheads="1"/>
          </p:cNvSpPr>
          <p:nvPr>
            <p:ph type="sldNum"/>
          </p:nvPr>
        </p:nvSpPr>
        <p:spPr bwMode="auto">
          <a:xfrm>
            <a:off x="3978132" y="8844917"/>
            <a:ext cx="3040092" cy="464183"/>
          </a:xfrm>
          <a:prstGeom prst="rect">
            <a:avLst/>
          </a:prstGeom>
          <a:noFill/>
          <a:ln w="9525">
            <a:noFill/>
            <a:round/>
            <a:headEnd/>
            <a:tailEnd/>
          </a:ln>
        </p:spPr>
        <p:txBody>
          <a:bodyPr vert="horz" wrap="square" lIns="19104" tIns="0" rIns="19104" bIns="0" numCol="1" anchor="b" anchorCtr="0" compatLnSpc="1">
            <a:prstTxWarp prst="textNoShape">
              <a:avLst/>
            </a:prstTxWarp>
          </a:bodyPr>
          <a:lstStyle>
            <a:lvl1pPr algn="r" defTabSz="457415">
              <a:lnSpc>
                <a:spcPct val="100000"/>
              </a:lnSpc>
              <a:buFont typeface="Arial" pitchFamily="34" charset="0"/>
              <a:buNone/>
              <a:tabLst>
                <a:tab pos="0" algn="l"/>
                <a:tab pos="457415" algn="l"/>
                <a:tab pos="913224" algn="l"/>
                <a:tab pos="1373848" algn="l"/>
                <a:tab pos="1831263" algn="l"/>
                <a:tab pos="2290282" algn="l"/>
                <a:tab pos="2744486" algn="l"/>
                <a:tab pos="3205111" algn="l"/>
                <a:tab pos="3664130" algn="l"/>
                <a:tab pos="4119939" algn="l"/>
                <a:tab pos="4574143" algn="l"/>
                <a:tab pos="5033162" algn="l"/>
                <a:tab pos="5493787" algn="l"/>
                <a:tab pos="5951201" algn="l"/>
                <a:tab pos="6407010" algn="l"/>
                <a:tab pos="6864425" algn="l"/>
                <a:tab pos="7325049" algn="l"/>
                <a:tab pos="7784068" algn="l"/>
                <a:tab pos="8238273" algn="l"/>
                <a:tab pos="8695687" algn="l"/>
                <a:tab pos="9154706" algn="l"/>
              </a:tabLst>
              <a:defRPr sz="1200">
                <a:solidFill>
                  <a:srgbClr val="000000"/>
                </a:solidFill>
                <a:latin typeface="Arial" pitchFamily="34" charset="0"/>
              </a:defRPr>
            </a:lvl1pPr>
          </a:lstStyle>
          <a:p>
            <a:pPr>
              <a:defRPr/>
            </a:pPr>
            <a:fld id="{C3BEFE4C-056E-43B2-B3F6-D670D07FF652}" type="slidenum">
              <a:rPr lang="en-GB"/>
              <a:pPr>
                <a:defRPr/>
              </a:pPr>
              <a:t>‹#›</a:t>
            </a:fld>
            <a:endParaRPr lang="en-GB" dirty="0"/>
          </a:p>
        </p:txBody>
      </p:sp>
      <p:sp>
        <p:nvSpPr>
          <p:cNvPr id="2056" name="Rectangle 8"/>
          <p:cNvSpPr>
            <a:spLocks noGrp="1" noChangeArrowheads="1"/>
          </p:cNvSpPr>
          <p:nvPr>
            <p:ph type="body"/>
          </p:nvPr>
        </p:nvSpPr>
        <p:spPr bwMode="auto">
          <a:xfrm>
            <a:off x="936413" y="4422458"/>
            <a:ext cx="5145397" cy="4185598"/>
          </a:xfrm>
          <a:prstGeom prst="rect">
            <a:avLst/>
          </a:prstGeom>
          <a:noFill/>
          <a:ln w="9525">
            <a:noFill/>
            <a:round/>
            <a:headEnd/>
            <a:tailEnd/>
          </a:ln>
        </p:spPr>
        <p:txBody>
          <a:bodyPr vert="horz" wrap="square" lIns="92270" tIns="46136" rIns="92270" bIns="46136" numCol="1" anchor="t" anchorCtr="0" compatLnSpc="1">
            <a:prstTxWarp prst="textNoShape">
              <a:avLst/>
            </a:prstTxWarp>
          </a:bodyPr>
          <a:lstStyle/>
          <a:p>
            <a:pPr lvl="0"/>
            <a:endParaRPr lang="en-US" noProof="0" smtClean="0"/>
          </a:p>
        </p:txBody>
      </p:sp>
      <p:sp>
        <p:nvSpPr>
          <p:cNvPr id="61450" name="Rectangle 9"/>
          <p:cNvSpPr>
            <a:spLocks noGrp="1" noRot="1" noChangeAspect="1" noChangeArrowheads="1"/>
          </p:cNvSpPr>
          <p:nvPr>
            <p:ph type="sldImg"/>
          </p:nvPr>
        </p:nvSpPr>
        <p:spPr bwMode="auto">
          <a:xfrm>
            <a:off x="1189038" y="701675"/>
            <a:ext cx="4643437" cy="3482975"/>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ChangeArrowheads="1"/>
          </p:cNvSpPr>
          <p:nvPr/>
        </p:nvSpPr>
        <p:spPr bwMode="auto">
          <a:xfrm>
            <a:off x="6560087" y="8911573"/>
            <a:ext cx="394733" cy="308617"/>
          </a:xfrm>
          <a:prstGeom prst="rect">
            <a:avLst/>
          </a:prstGeom>
          <a:noFill/>
          <a:ln w="9525">
            <a:noFill/>
            <a:round/>
            <a:headEnd/>
            <a:tailEnd/>
          </a:ln>
        </p:spPr>
        <p:txBody>
          <a:bodyPr wrap="none" lIns="92270" tIns="46136" rIns="92270" bIns="46136" anchor="ctr">
            <a:spAutoFit/>
          </a:bodyPr>
          <a:lstStyle/>
          <a:p>
            <a:pPr algn="r" defTabSz="457415">
              <a:lnSpc>
                <a:spcPct val="100000"/>
              </a:lnSpc>
              <a:tabLst>
                <a:tab pos="0" algn="l"/>
                <a:tab pos="457415" algn="l"/>
                <a:tab pos="913224" algn="l"/>
                <a:tab pos="1373848" algn="l"/>
                <a:tab pos="1831263" algn="l"/>
                <a:tab pos="2290282" algn="l"/>
                <a:tab pos="2744486" algn="l"/>
                <a:tab pos="3205111" algn="l"/>
                <a:tab pos="3664130" algn="l"/>
                <a:tab pos="4119939" algn="l"/>
                <a:tab pos="4574143" algn="l"/>
                <a:tab pos="5033162" algn="l"/>
                <a:tab pos="5493787" algn="l"/>
                <a:tab pos="5951201" algn="l"/>
                <a:tab pos="6407010" algn="l"/>
                <a:tab pos="6864425" algn="l"/>
                <a:tab pos="7325049" algn="l"/>
                <a:tab pos="7784068" algn="l"/>
                <a:tab pos="8238273" algn="l"/>
                <a:tab pos="8695687" algn="l"/>
                <a:tab pos="9154706" algn="l"/>
              </a:tabLst>
              <a:defRPr/>
            </a:pPr>
            <a:fld id="{5E414833-3C44-4363-AAF0-9F767F8A4796}" type="slidenum">
              <a:rPr lang="en-GB" sz="1400">
                <a:solidFill>
                  <a:srgbClr val="000000"/>
                </a:solidFill>
                <a:latin typeface="Times New Roman" pitchFamily="18" charset="0"/>
              </a:rPr>
              <a:pPr algn="r" defTabSz="457415">
                <a:lnSpc>
                  <a:spcPct val="100000"/>
                </a:lnSpc>
                <a:tabLst>
                  <a:tab pos="0" algn="l"/>
                  <a:tab pos="457415" algn="l"/>
                  <a:tab pos="913224" algn="l"/>
                  <a:tab pos="1373848" algn="l"/>
                  <a:tab pos="1831263" algn="l"/>
                  <a:tab pos="2290282" algn="l"/>
                  <a:tab pos="2744486" algn="l"/>
                  <a:tab pos="3205111" algn="l"/>
                  <a:tab pos="3664130" algn="l"/>
                  <a:tab pos="4119939" algn="l"/>
                  <a:tab pos="4574143" algn="l"/>
                  <a:tab pos="5033162" algn="l"/>
                  <a:tab pos="5493787" algn="l"/>
                  <a:tab pos="5951201" algn="l"/>
                  <a:tab pos="6407010" algn="l"/>
                  <a:tab pos="6864425" algn="l"/>
                  <a:tab pos="7325049" algn="l"/>
                  <a:tab pos="7784068" algn="l"/>
                  <a:tab pos="8238273" algn="l"/>
                  <a:tab pos="8695687" algn="l"/>
                  <a:tab pos="9154706" algn="l"/>
                </a:tabLst>
                <a:defRPr/>
              </a:pPr>
              <a:t>‹#›</a:t>
            </a:fld>
            <a:endParaRPr lang="en-GB" sz="1400" dirty="0">
              <a:solidFill>
                <a:srgbClr val="000000"/>
              </a:solidFill>
              <a:latin typeface="Times New Roman" pitchFamily="18" charset="0"/>
            </a:endParaRPr>
          </a:p>
        </p:txBody>
      </p:sp>
    </p:spTree>
    <p:extLst>
      <p:ext uri="{BB962C8B-B14F-4D97-AF65-F5344CB8AC3E}">
        <p14:creationId xmlns:p14="http://schemas.microsoft.com/office/powerpoint/2010/main" val="387184882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xfrm>
            <a:off x="1190625" y="701675"/>
            <a:ext cx="4651375" cy="3487738"/>
          </a:xfrm>
          <a:ln w="12700" cap="flat">
            <a:solidFill>
              <a:schemeClr val="tx1"/>
            </a:solidFill>
          </a:ln>
        </p:spPr>
      </p:sp>
      <p:sp>
        <p:nvSpPr>
          <p:cNvPr id="18434" name="Notes Placeholder 2"/>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739567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sldNum" sz="quarter" idx="5"/>
          </p:nvPr>
        </p:nvSpPr>
        <p:spPr>
          <a:noFill/>
        </p:spPr>
        <p:txBody>
          <a:bodyPr/>
          <a:lstStyle>
            <a:lvl1pPr>
              <a:defRPr sz="1600" b="1">
                <a:solidFill>
                  <a:schemeClr val="bg2"/>
                </a:solidFill>
                <a:latin typeface="Arial" panose="020B0604020202020204" pitchFamily="34" charset="0"/>
              </a:defRPr>
            </a:lvl1pPr>
            <a:lvl2pPr marL="742950" indent="-285750">
              <a:defRPr sz="1600" b="1">
                <a:solidFill>
                  <a:schemeClr val="bg2"/>
                </a:solidFill>
                <a:latin typeface="Arial" panose="020B0604020202020204" pitchFamily="34" charset="0"/>
              </a:defRPr>
            </a:lvl2pPr>
            <a:lvl3pPr marL="1143000" indent="-228600">
              <a:defRPr sz="1600" b="1">
                <a:solidFill>
                  <a:schemeClr val="bg2"/>
                </a:solidFill>
                <a:latin typeface="Arial" panose="020B0604020202020204" pitchFamily="34" charset="0"/>
              </a:defRPr>
            </a:lvl3pPr>
            <a:lvl4pPr marL="1600200" indent="-228600">
              <a:defRPr sz="1600" b="1">
                <a:solidFill>
                  <a:schemeClr val="bg2"/>
                </a:solidFill>
                <a:latin typeface="Arial" panose="020B0604020202020204" pitchFamily="34" charset="0"/>
              </a:defRPr>
            </a:lvl4pPr>
            <a:lvl5pPr marL="2057400" indent="-228600">
              <a:defRPr sz="1600" b="1">
                <a:solidFill>
                  <a:schemeClr val="bg2"/>
                </a:solidFill>
                <a:latin typeface="Arial" panose="020B0604020202020204" pitchFamily="34" charset="0"/>
              </a:defRPr>
            </a:lvl5pPr>
            <a:lvl6pPr marL="25146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6pPr>
            <a:lvl7pPr marL="29718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7pPr>
            <a:lvl8pPr marL="34290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8pPr>
            <a:lvl9pPr marL="38862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9pPr>
          </a:lstStyle>
          <a:p>
            <a:fld id="{62DCB1A7-0BAB-482C-ABC5-C11EDD97BC2E}" type="slidenum">
              <a:rPr lang="en-US" altLang="en-US" sz="1200" b="0">
                <a:solidFill>
                  <a:schemeClr val="tx1"/>
                </a:solidFill>
              </a:rPr>
              <a:pPr/>
              <a:t>2</a:t>
            </a:fld>
            <a:endParaRPr lang="en-US" altLang="en-US" sz="1200" b="0" dirty="0">
              <a:solidFill>
                <a:schemeClr val="tx1"/>
              </a:solidFill>
            </a:endParaRPr>
          </a:p>
        </p:txBody>
      </p:sp>
      <p:sp>
        <p:nvSpPr>
          <p:cNvPr id="12291" name="Rectangle 1026"/>
          <p:cNvSpPr>
            <a:spLocks noGrp="1" noRot="1" noChangeAspect="1" noChangeArrowheads="1" noTextEdit="1"/>
          </p:cNvSpPr>
          <p:nvPr>
            <p:ph type="sldImg"/>
          </p:nvPr>
        </p:nvSpPr>
        <p:spPr>
          <a:xfrm>
            <a:off x="1130300" y="692150"/>
            <a:ext cx="4597400" cy="3448050"/>
          </a:xfrm>
          <a:ln/>
        </p:spPr>
      </p:sp>
      <p:sp>
        <p:nvSpPr>
          <p:cNvPr id="12292" name="Rectangle 1027"/>
          <p:cNvSpPr>
            <a:spLocks noGrp="1" noChangeArrowheads="1"/>
          </p:cNvSpPr>
          <p:nvPr>
            <p:ph type="body" idx="1"/>
          </p:nvPr>
        </p:nvSpPr>
        <p:spPr>
          <a:noFill/>
        </p:spPr>
        <p:txBody>
          <a:bodyPr/>
          <a:lstStyle/>
          <a:p>
            <a:pPr>
              <a:buFontTx/>
              <a:buNone/>
            </a:pPr>
            <a:endParaRPr lang="en-US" altLang="en-US" dirty="0" smtClean="0"/>
          </a:p>
        </p:txBody>
      </p:sp>
    </p:spTree>
    <p:extLst>
      <p:ext uri="{BB962C8B-B14F-4D97-AF65-F5344CB8AC3E}">
        <p14:creationId xmlns:p14="http://schemas.microsoft.com/office/powerpoint/2010/main" val="2764010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sldNum" sz="quarter" idx="5"/>
          </p:nvPr>
        </p:nvSpPr>
        <p:spPr>
          <a:noFill/>
        </p:spPr>
        <p:txBody>
          <a:bodyPr/>
          <a:lstStyle>
            <a:lvl1pPr>
              <a:defRPr sz="1600" b="1">
                <a:solidFill>
                  <a:schemeClr val="bg2"/>
                </a:solidFill>
                <a:latin typeface="Arial" panose="020B0604020202020204" pitchFamily="34" charset="0"/>
              </a:defRPr>
            </a:lvl1pPr>
            <a:lvl2pPr marL="742950" indent="-285750">
              <a:defRPr sz="1600" b="1">
                <a:solidFill>
                  <a:schemeClr val="bg2"/>
                </a:solidFill>
                <a:latin typeface="Arial" panose="020B0604020202020204" pitchFamily="34" charset="0"/>
              </a:defRPr>
            </a:lvl2pPr>
            <a:lvl3pPr marL="1143000" indent="-228600">
              <a:defRPr sz="1600" b="1">
                <a:solidFill>
                  <a:schemeClr val="bg2"/>
                </a:solidFill>
                <a:latin typeface="Arial" panose="020B0604020202020204" pitchFamily="34" charset="0"/>
              </a:defRPr>
            </a:lvl3pPr>
            <a:lvl4pPr marL="1600200" indent="-228600">
              <a:defRPr sz="1600" b="1">
                <a:solidFill>
                  <a:schemeClr val="bg2"/>
                </a:solidFill>
                <a:latin typeface="Arial" panose="020B0604020202020204" pitchFamily="34" charset="0"/>
              </a:defRPr>
            </a:lvl4pPr>
            <a:lvl5pPr marL="2057400" indent="-228600">
              <a:defRPr sz="1600" b="1">
                <a:solidFill>
                  <a:schemeClr val="bg2"/>
                </a:solidFill>
                <a:latin typeface="Arial" panose="020B0604020202020204" pitchFamily="34" charset="0"/>
              </a:defRPr>
            </a:lvl5pPr>
            <a:lvl6pPr marL="25146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6pPr>
            <a:lvl7pPr marL="29718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7pPr>
            <a:lvl8pPr marL="34290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8pPr>
            <a:lvl9pPr marL="38862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9pPr>
          </a:lstStyle>
          <a:p>
            <a:fld id="{D2B42826-C55C-413A-88AD-23A9DF3AC53D}" type="slidenum">
              <a:rPr lang="en-US" altLang="en-US" sz="1200" b="0">
                <a:solidFill>
                  <a:schemeClr val="tx1"/>
                </a:solidFill>
              </a:rPr>
              <a:pPr/>
              <a:t>3</a:t>
            </a:fld>
            <a:endParaRPr lang="en-US" altLang="en-US" sz="1200" b="0" dirty="0">
              <a:solidFill>
                <a:schemeClr val="tx1"/>
              </a:solidFill>
            </a:endParaRPr>
          </a:p>
        </p:txBody>
      </p:sp>
      <p:sp>
        <p:nvSpPr>
          <p:cNvPr id="14339" name="Rectangle 2"/>
          <p:cNvSpPr>
            <a:spLocks noGrp="1" noRot="1" noChangeAspect="1" noChangeArrowheads="1" noTextEdit="1"/>
          </p:cNvSpPr>
          <p:nvPr>
            <p:ph type="sldImg"/>
          </p:nvPr>
        </p:nvSpPr>
        <p:spPr>
          <a:xfrm>
            <a:off x="1130300" y="692150"/>
            <a:ext cx="4597400" cy="3448050"/>
          </a:xfrm>
          <a:ln cap="flat"/>
        </p:spPr>
      </p:sp>
      <p:sp>
        <p:nvSpPr>
          <p:cNvPr id="14340" name="Rectangle 3"/>
          <p:cNvSpPr>
            <a:spLocks noGrp="1" noChangeArrowheads="1"/>
          </p:cNvSpPr>
          <p:nvPr>
            <p:ph type="body" idx="1"/>
          </p:nvPr>
        </p:nvSpPr>
        <p:spPr>
          <a:xfrm>
            <a:off x="912813" y="4370388"/>
            <a:ext cx="5032375" cy="4140200"/>
          </a:xfrm>
          <a:noFill/>
        </p:spPr>
        <p:txBody>
          <a:bodyPr lIns="94333" tIns="47966" rIns="94333" bIns="47966"/>
          <a:lstStyle/>
          <a:p>
            <a:endParaRPr lang="en-US" altLang="en-US" dirty="0" smtClean="0"/>
          </a:p>
        </p:txBody>
      </p:sp>
    </p:spTree>
    <p:extLst>
      <p:ext uri="{BB962C8B-B14F-4D97-AF65-F5344CB8AC3E}">
        <p14:creationId xmlns:p14="http://schemas.microsoft.com/office/powerpoint/2010/main" val="249838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sldNum" sz="quarter" idx="5"/>
          </p:nvPr>
        </p:nvSpPr>
        <p:spPr>
          <a:noFill/>
        </p:spPr>
        <p:txBody>
          <a:bodyPr/>
          <a:lstStyle>
            <a:lvl1pPr>
              <a:defRPr sz="1600" b="1">
                <a:solidFill>
                  <a:schemeClr val="bg2"/>
                </a:solidFill>
                <a:latin typeface="Arial" panose="020B0604020202020204" pitchFamily="34" charset="0"/>
              </a:defRPr>
            </a:lvl1pPr>
            <a:lvl2pPr marL="742950" indent="-285750">
              <a:defRPr sz="1600" b="1">
                <a:solidFill>
                  <a:schemeClr val="bg2"/>
                </a:solidFill>
                <a:latin typeface="Arial" panose="020B0604020202020204" pitchFamily="34" charset="0"/>
              </a:defRPr>
            </a:lvl2pPr>
            <a:lvl3pPr marL="1143000" indent="-228600">
              <a:defRPr sz="1600" b="1">
                <a:solidFill>
                  <a:schemeClr val="bg2"/>
                </a:solidFill>
                <a:latin typeface="Arial" panose="020B0604020202020204" pitchFamily="34" charset="0"/>
              </a:defRPr>
            </a:lvl3pPr>
            <a:lvl4pPr marL="1600200" indent="-228600">
              <a:defRPr sz="1600" b="1">
                <a:solidFill>
                  <a:schemeClr val="bg2"/>
                </a:solidFill>
                <a:latin typeface="Arial" panose="020B0604020202020204" pitchFamily="34" charset="0"/>
              </a:defRPr>
            </a:lvl4pPr>
            <a:lvl5pPr marL="2057400" indent="-228600">
              <a:defRPr sz="1600" b="1">
                <a:solidFill>
                  <a:schemeClr val="bg2"/>
                </a:solidFill>
                <a:latin typeface="Arial" panose="020B0604020202020204" pitchFamily="34" charset="0"/>
              </a:defRPr>
            </a:lvl5pPr>
            <a:lvl6pPr marL="25146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6pPr>
            <a:lvl7pPr marL="29718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7pPr>
            <a:lvl8pPr marL="34290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8pPr>
            <a:lvl9pPr marL="38862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9pPr>
          </a:lstStyle>
          <a:p>
            <a:fld id="{5EACF7D8-53B8-4F45-8FF4-77D24C6FAD76}" type="slidenum">
              <a:rPr lang="en-US" altLang="en-US" sz="1200" b="0">
                <a:solidFill>
                  <a:schemeClr val="tx1"/>
                </a:solidFill>
              </a:rPr>
              <a:pPr/>
              <a:t>5</a:t>
            </a:fld>
            <a:endParaRPr lang="en-US" altLang="en-US" sz="1200" b="0" dirty="0">
              <a:solidFill>
                <a:schemeClr val="tx1"/>
              </a:solidFill>
            </a:endParaRPr>
          </a:p>
        </p:txBody>
      </p:sp>
      <p:sp>
        <p:nvSpPr>
          <p:cNvPr id="16387" name="Rectangle 2"/>
          <p:cNvSpPr>
            <a:spLocks noGrp="1" noRot="1" noChangeAspect="1" noChangeArrowheads="1" noTextEdit="1"/>
          </p:cNvSpPr>
          <p:nvPr>
            <p:ph type="sldImg"/>
          </p:nvPr>
        </p:nvSpPr>
        <p:spPr>
          <a:ln cap="flat"/>
        </p:spPr>
      </p:sp>
      <p:sp>
        <p:nvSpPr>
          <p:cNvPr id="16388" name="Rectangle 3"/>
          <p:cNvSpPr>
            <a:spLocks noGrp="1" noChangeArrowheads="1"/>
          </p:cNvSpPr>
          <p:nvPr>
            <p:ph type="body" idx="1"/>
          </p:nvPr>
        </p:nvSpPr>
        <p:spPr>
          <a:noFill/>
        </p:spPr>
        <p:txBody>
          <a:bodyPr lIns="94333" tIns="47966" rIns="94333" bIns="47966"/>
          <a:lstStyle/>
          <a:p>
            <a:endParaRPr lang="en-US" altLang="en-US" dirty="0" smtClean="0"/>
          </a:p>
        </p:txBody>
      </p:sp>
    </p:spTree>
    <p:extLst>
      <p:ext uri="{BB962C8B-B14F-4D97-AF65-F5344CB8AC3E}">
        <p14:creationId xmlns:p14="http://schemas.microsoft.com/office/powerpoint/2010/main" val="4293847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
          <p:cNvSpPr>
            <a:spLocks noGrp="1" noChangeArrowheads="1"/>
          </p:cNvSpPr>
          <p:nvPr>
            <p:ph type="dt" idx="10"/>
          </p:nvPr>
        </p:nvSpPr>
        <p:spPr>
          <a:ln/>
        </p:spPr>
        <p:txBody>
          <a:bodyPr/>
          <a:lstStyle>
            <a:lvl1pPr>
              <a:defRPr/>
            </a:lvl1pPr>
          </a:lstStyle>
          <a:p>
            <a:pPr>
              <a:defRPr/>
            </a:pPr>
            <a:fld id="{1F2408A6-2741-404E-A7FA-88574C6D2994}"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4D34FB6C-B1D4-466D-99C5-D3FB399BA86B}" type="slidenum">
              <a:rPr lang="en-GB"/>
              <a:pPr>
                <a:defRPr/>
              </a:pPr>
              <a:t>‹#›</a:t>
            </a:fld>
            <a:endParaRPr lang="en-GB" dirty="0"/>
          </a:p>
        </p:txBody>
      </p:sp>
    </p:spTree>
    <p:extLst>
      <p:ext uri="{BB962C8B-B14F-4D97-AF65-F5344CB8AC3E}">
        <p14:creationId xmlns:p14="http://schemas.microsoft.com/office/powerpoint/2010/main" val="1433486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noChangeArrowheads="1"/>
          </p:cNvSpPr>
          <p:nvPr>
            <p:ph type="dt" idx="10"/>
          </p:nvPr>
        </p:nvSpPr>
        <p:spPr>
          <a:ln/>
        </p:spPr>
        <p:txBody>
          <a:bodyPr/>
          <a:lstStyle>
            <a:lvl1pPr>
              <a:defRPr/>
            </a:lvl1pPr>
          </a:lstStyle>
          <a:p>
            <a:pPr>
              <a:defRPr/>
            </a:pPr>
            <a:fld id="{69EC3CBD-1B61-4F0F-A049-C684B00F20BF}"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B877582B-7F1F-46C9-99F1-3B4FED8D82DE}" type="slidenum">
              <a:rPr lang="en-GB"/>
              <a:pPr>
                <a:defRPr/>
              </a:pPr>
              <a:t>‹#›</a:t>
            </a:fld>
            <a:endParaRPr lang="en-GB" dirty="0"/>
          </a:p>
        </p:txBody>
      </p:sp>
    </p:spTree>
    <p:extLst>
      <p:ext uri="{BB962C8B-B14F-4D97-AF65-F5344CB8AC3E}">
        <p14:creationId xmlns:p14="http://schemas.microsoft.com/office/powerpoint/2010/main" val="1494694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5625" y="-273050"/>
            <a:ext cx="2233613" cy="660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3200" y="-273050"/>
            <a:ext cx="6550025" cy="660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noChangeArrowheads="1"/>
          </p:cNvSpPr>
          <p:nvPr>
            <p:ph type="dt" idx="10"/>
          </p:nvPr>
        </p:nvSpPr>
        <p:spPr>
          <a:ln/>
        </p:spPr>
        <p:txBody>
          <a:bodyPr/>
          <a:lstStyle>
            <a:lvl1pPr>
              <a:defRPr/>
            </a:lvl1pPr>
          </a:lstStyle>
          <a:p>
            <a:pPr>
              <a:defRPr/>
            </a:pPr>
            <a:fld id="{67C3EB9C-2C3E-4261-ABCA-5607E3631909}"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0695FFCD-AF10-4D64-BE75-C0083A627682}" type="slidenum">
              <a:rPr lang="en-GB"/>
              <a:pPr>
                <a:defRPr/>
              </a:pPr>
              <a:t>‹#›</a:t>
            </a:fld>
            <a:endParaRPr lang="en-GB" dirty="0"/>
          </a:p>
        </p:txBody>
      </p:sp>
    </p:spTree>
    <p:extLst>
      <p:ext uri="{BB962C8B-B14F-4D97-AF65-F5344CB8AC3E}">
        <p14:creationId xmlns:p14="http://schemas.microsoft.com/office/powerpoint/2010/main" val="1465919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27200" y="-273050"/>
            <a:ext cx="7112000" cy="1220788"/>
          </a:xfrm>
        </p:spPr>
        <p:txBody>
          <a:bodyPr/>
          <a:lstStyle/>
          <a:p>
            <a:r>
              <a:rPr lang="en-US" smtClean="0"/>
              <a:t>Click to edit Master title style</a:t>
            </a:r>
            <a:endParaRPr lang="en-US"/>
          </a:p>
        </p:txBody>
      </p:sp>
      <p:sp>
        <p:nvSpPr>
          <p:cNvPr id="3" name="Rectangle 1"/>
          <p:cNvSpPr>
            <a:spLocks noGrp="1" noChangeArrowheads="1"/>
          </p:cNvSpPr>
          <p:nvPr>
            <p:ph type="dt" idx="10"/>
          </p:nvPr>
        </p:nvSpPr>
        <p:spPr>
          <a:ln/>
        </p:spPr>
        <p:txBody>
          <a:bodyPr/>
          <a:lstStyle>
            <a:lvl1pPr>
              <a:defRPr/>
            </a:lvl1pPr>
          </a:lstStyle>
          <a:p>
            <a:pPr>
              <a:defRPr/>
            </a:pPr>
            <a:fld id="{5E2F7350-F5F4-4EA6-B26E-4F905BF70B69}" type="datetime1">
              <a:rPr lang="en-US" smtClean="0"/>
              <a:t>2/17/2017</a:t>
            </a:fld>
            <a:endParaRPr lang="en-US" dirty="0"/>
          </a:p>
        </p:txBody>
      </p:sp>
      <p:sp>
        <p:nvSpPr>
          <p:cNvPr id="4" name="Rectangle 2"/>
          <p:cNvSpPr>
            <a:spLocks noGrp="1" noChangeArrowheads="1"/>
          </p:cNvSpPr>
          <p:nvPr>
            <p:ph type="ftr" idx="11"/>
          </p:nvPr>
        </p:nvSpPr>
        <p:spPr>
          <a:ln/>
        </p:spPr>
        <p:txBody>
          <a:bodyPr/>
          <a:lstStyle>
            <a:lvl1pPr>
              <a:defRPr/>
            </a:lvl1pPr>
          </a:lstStyle>
          <a:p>
            <a:pPr>
              <a:defRPr/>
            </a:pPr>
            <a:endParaRPr lang="en-US" dirty="0"/>
          </a:p>
        </p:txBody>
      </p:sp>
      <p:sp>
        <p:nvSpPr>
          <p:cNvPr id="5" name="Rectangle 3"/>
          <p:cNvSpPr>
            <a:spLocks noGrp="1" noChangeArrowheads="1"/>
          </p:cNvSpPr>
          <p:nvPr>
            <p:ph type="sldNum" idx="12"/>
          </p:nvPr>
        </p:nvSpPr>
        <p:spPr>
          <a:ln/>
        </p:spPr>
        <p:txBody>
          <a:bodyPr/>
          <a:lstStyle>
            <a:lvl1pPr>
              <a:defRPr/>
            </a:lvl1pPr>
          </a:lstStyle>
          <a:p>
            <a:pPr>
              <a:defRPr/>
            </a:pPr>
            <a:fld id="{A3FF3E05-69EE-4B4B-90D4-6D5846533E9F}" type="slidenum">
              <a:rPr lang="en-GB"/>
              <a:pPr>
                <a:defRPr/>
              </a:pPr>
              <a:t>‹#›</a:t>
            </a:fld>
            <a:endParaRPr lang="en-GB" dirty="0"/>
          </a:p>
        </p:txBody>
      </p:sp>
    </p:spTree>
    <p:extLst>
      <p:ext uri="{BB962C8B-B14F-4D97-AF65-F5344CB8AC3E}">
        <p14:creationId xmlns:p14="http://schemas.microsoft.com/office/powerpoint/2010/main" val="3352535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27200" y="-273050"/>
            <a:ext cx="7112000" cy="12207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03200" y="1803400"/>
            <a:ext cx="43910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6625" y="1803400"/>
            <a:ext cx="439261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
          <p:cNvSpPr>
            <a:spLocks noGrp="1" noChangeArrowheads="1"/>
          </p:cNvSpPr>
          <p:nvPr>
            <p:ph type="dt" idx="10"/>
          </p:nvPr>
        </p:nvSpPr>
        <p:spPr>
          <a:ln/>
        </p:spPr>
        <p:txBody>
          <a:bodyPr/>
          <a:lstStyle>
            <a:lvl1pPr>
              <a:defRPr/>
            </a:lvl1pPr>
          </a:lstStyle>
          <a:p>
            <a:pPr>
              <a:defRPr/>
            </a:pPr>
            <a:fld id="{99B94BC5-A095-4849-9DC0-A54109B3FD9D}" type="datetime1">
              <a:rPr lang="en-US" smtClean="0"/>
              <a:t>2/17/2017</a:t>
            </a:fld>
            <a:endParaRPr lang="en-US" dirty="0"/>
          </a:p>
        </p:txBody>
      </p:sp>
      <p:sp>
        <p:nvSpPr>
          <p:cNvPr id="6" name="Rectangle 2"/>
          <p:cNvSpPr>
            <a:spLocks noGrp="1" noChangeArrowheads="1"/>
          </p:cNvSpPr>
          <p:nvPr>
            <p:ph type="ftr" idx="11"/>
          </p:nvPr>
        </p:nvSpPr>
        <p:spPr>
          <a:ln/>
        </p:spPr>
        <p:txBody>
          <a:bodyPr/>
          <a:lstStyle>
            <a:lvl1pPr>
              <a:defRPr/>
            </a:lvl1pPr>
          </a:lstStyle>
          <a:p>
            <a:pPr>
              <a:defRPr/>
            </a:pPr>
            <a:endParaRPr lang="en-US" dirty="0"/>
          </a:p>
        </p:txBody>
      </p:sp>
      <p:sp>
        <p:nvSpPr>
          <p:cNvPr id="7" name="Rectangle 3"/>
          <p:cNvSpPr>
            <a:spLocks noGrp="1" noChangeArrowheads="1"/>
          </p:cNvSpPr>
          <p:nvPr>
            <p:ph type="sldNum" idx="12"/>
          </p:nvPr>
        </p:nvSpPr>
        <p:spPr>
          <a:ln/>
        </p:spPr>
        <p:txBody>
          <a:bodyPr/>
          <a:lstStyle>
            <a:lvl1pPr>
              <a:defRPr/>
            </a:lvl1pPr>
          </a:lstStyle>
          <a:p>
            <a:pPr>
              <a:defRPr/>
            </a:pPr>
            <a:fld id="{EF649C69-9033-40C8-92BC-1B0F11AAD36F}" type="slidenum">
              <a:rPr lang="en-GB"/>
              <a:pPr>
                <a:defRPr/>
              </a:pPr>
              <a:t>‹#›</a:t>
            </a:fld>
            <a:endParaRPr lang="en-GB" dirty="0"/>
          </a:p>
        </p:txBody>
      </p:sp>
    </p:spTree>
    <p:extLst>
      <p:ext uri="{BB962C8B-B14F-4D97-AF65-F5344CB8AC3E}">
        <p14:creationId xmlns:p14="http://schemas.microsoft.com/office/powerpoint/2010/main" val="995117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9248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03200" y="1371600"/>
            <a:ext cx="8712200" cy="4957763"/>
          </a:xfrm>
        </p:spPr>
        <p:txBody>
          <a:bodyPr/>
          <a:lstStyle>
            <a:lvl1pPr>
              <a:defRPr sz="2000"/>
            </a:lvl1pPr>
            <a:lvl2pPr>
              <a:defRPr sz="18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
          <p:cNvSpPr>
            <a:spLocks noGrp="1" noChangeArrowheads="1"/>
          </p:cNvSpPr>
          <p:nvPr>
            <p:ph type="dt" idx="10"/>
          </p:nvPr>
        </p:nvSpPr>
        <p:spPr>
          <a:ln/>
        </p:spPr>
        <p:txBody>
          <a:bodyPr/>
          <a:lstStyle>
            <a:lvl1pPr>
              <a:defRPr/>
            </a:lvl1pPr>
          </a:lstStyle>
          <a:p>
            <a:pPr>
              <a:defRPr/>
            </a:pPr>
            <a:fld id="{7E762F66-7E25-4A30-AC4C-D2AC4209D816}"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3BB56E97-9C67-4A3D-88E3-0866D947FCCC}" type="slidenum">
              <a:rPr lang="en-GB"/>
              <a:pPr>
                <a:defRPr/>
              </a:pPr>
              <a:t>‹#›</a:t>
            </a:fld>
            <a:endParaRPr lang="en-GB" dirty="0"/>
          </a:p>
        </p:txBody>
      </p:sp>
    </p:spTree>
    <p:extLst>
      <p:ext uri="{BB962C8B-B14F-4D97-AF65-F5344CB8AC3E}">
        <p14:creationId xmlns:p14="http://schemas.microsoft.com/office/powerpoint/2010/main" val="4103547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12D1DBED-7C24-446E-AB52-762DCB080F95}" type="datetime1">
              <a:rPr lang="en-US" smtClean="0"/>
              <a:t>2/17/2017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54417CE-00DB-41BB-9956-EF1E8014753F}" type="slidenum">
              <a:rPr lang="en-US"/>
              <a:pPr>
                <a:defRPr/>
              </a:pPr>
              <a:t>‹#›</a:t>
            </a:fld>
            <a:endParaRPr lang="en-US" dirty="0"/>
          </a:p>
        </p:txBody>
      </p:sp>
    </p:spTree>
    <p:extLst>
      <p:ext uri="{BB962C8B-B14F-4D97-AF65-F5344CB8AC3E}">
        <p14:creationId xmlns:p14="http://schemas.microsoft.com/office/powerpoint/2010/main" val="1517382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A1ED648E-C7CD-4D59-82E5-729AB0736E6E}" type="datetime1">
              <a:rPr lang="en-US" smtClean="0"/>
              <a:t>2/17/2017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177D574-3AB4-4677-9703-7701793FC61E}" type="slidenum">
              <a:rPr lang="en-US"/>
              <a:pPr>
                <a:defRPr/>
              </a:pPr>
              <a:t>‹#›</a:t>
            </a:fld>
            <a:endParaRPr lang="en-US" dirty="0"/>
          </a:p>
        </p:txBody>
      </p:sp>
    </p:spTree>
    <p:extLst>
      <p:ext uri="{BB962C8B-B14F-4D97-AF65-F5344CB8AC3E}">
        <p14:creationId xmlns:p14="http://schemas.microsoft.com/office/powerpoint/2010/main" val="2895614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09B50526-83CC-4CFD-A6F9-63DAD8E67D89}" type="datetime1">
              <a:rPr lang="en-US" smtClean="0"/>
              <a:t>2/17/2017</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D570CBD-B5FC-4615-925A-FFA1DE12C9DC}" type="slidenum">
              <a:rPr lang="en-US"/>
              <a:pPr>
                <a:defRPr/>
              </a:pPr>
              <a:t>‹#›</a:t>
            </a:fld>
            <a:endParaRPr lang="en-US" dirty="0"/>
          </a:p>
        </p:txBody>
      </p:sp>
    </p:spTree>
    <p:extLst>
      <p:ext uri="{BB962C8B-B14F-4D97-AF65-F5344CB8AC3E}">
        <p14:creationId xmlns:p14="http://schemas.microsoft.com/office/powerpoint/2010/main" val="3096702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
          <p:cNvSpPr>
            <a:spLocks noGrp="1" noChangeArrowheads="1"/>
          </p:cNvSpPr>
          <p:nvPr>
            <p:ph type="dt" idx="10"/>
          </p:nvPr>
        </p:nvSpPr>
        <p:spPr>
          <a:ln/>
        </p:spPr>
        <p:txBody>
          <a:bodyPr/>
          <a:lstStyle>
            <a:lvl1pPr>
              <a:defRPr/>
            </a:lvl1pPr>
          </a:lstStyle>
          <a:p>
            <a:pPr>
              <a:defRPr/>
            </a:pPr>
            <a:fld id="{9641A983-8E25-4435-90CF-4D1264771FDE}"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3CD235F2-5845-4E17-BA4B-CA65DC74751E}" type="slidenum">
              <a:rPr lang="en-GB"/>
              <a:pPr>
                <a:defRPr/>
              </a:pPr>
              <a:t>‹#›</a:t>
            </a:fld>
            <a:endParaRPr lang="en-GB" dirty="0"/>
          </a:p>
        </p:txBody>
      </p:sp>
    </p:spTree>
    <p:extLst>
      <p:ext uri="{BB962C8B-B14F-4D97-AF65-F5344CB8AC3E}">
        <p14:creationId xmlns:p14="http://schemas.microsoft.com/office/powerpoint/2010/main" val="689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9248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03200" y="1371600"/>
            <a:ext cx="8712200" cy="4957763"/>
          </a:xfrm>
        </p:spPr>
        <p:txBody>
          <a:bodyPr/>
          <a:lstStyle>
            <a:lvl1pPr>
              <a:defRPr sz="2000"/>
            </a:lvl1pPr>
            <a:lvl2pPr>
              <a:defRPr sz="18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
          <p:cNvSpPr>
            <a:spLocks noGrp="1" noChangeArrowheads="1"/>
          </p:cNvSpPr>
          <p:nvPr>
            <p:ph type="dt" idx="10"/>
          </p:nvPr>
        </p:nvSpPr>
        <p:spPr>
          <a:ln/>
        </p:spPr>
        <p:txBody>
          <a:bodyPr/>
          <a:lstStyle>
            <a:lvl1pPr>
              <a:defRPr/>
            </a:lvl1pPr>
          </a:lstStyle>
          <a:p>
            <a:pPr>
              <a:defRPr/>
            </a:pPr>
            <a:fld id="{26361695-668C-41F6-A13E-4400D32A17D4}"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3BB56E97-9C67-4A3D-88E3-0866D947FCCC}" type="slidenum">
              <a:rPr lang="en-GB"/>
              <a:pPr>
                <a:defRPr/>
              </a:pPr>
              <a:t>‹#›</a:t>
            </a:fld>
            <a:endParaRPr lang="en-GB" dirty="0"/>
          </a:p>
        </p:txBody>
      </p:sp>
    </p:spTree>
    <p:extLst>
      <p:ext uri="{BB962C8B-B14F-4D97-AF65-F5344CB8AC3E}">
        <p14:creationId xmlns:p14="http://schemas.microsoft.com/office/powerpoint/2010/main" val="173831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9248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03200" y="1371600"/>
            <a:ext cx="8712200" cy="4957763"/>
          </a:xfrm>
        </p:spPr>
        <p:txBody>
          <a:bodyPr/>
          <a:lstStyle>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
          <p:cNvSpPr>
            <a:spLocks noGrp="1" noChangeArrowheads="1"/>
          </p:cNvSpPr>
          <p:nvPr>
            <p:ph type="dt" idx="10"/>
          </p:nvPr>
        </p:nvSpPr>
        <p:spPr>
          <a:ln/>
        </p:spPr>
        <p:txBody>
          <a:bodyPr/>
          <a:lstStyle>
            <a:lvl1pPr>
              <a:defRPr/>
            </a:lvl1pPr>
          </a:lstStyle>
          <a:p>
            <a:pPr>
              <a:defRPr/>
            </a:pPr>
            <a:fld id="{0BCCBC5C-B68D-41B3-880B-A8051CC80990}"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BABBDF20-6828-4AAF-BA49-86E03071F611}" type="slidenum">
              <a:rPr lang="en-GB"/>
              <a:pPr>
                <a:defRPr/>
              </a:pPr>
              <a:t>‹#›</a:t>
            </a:fld>
            <a:endParaRPr lang="en-GB" dirty="0"/>
          </a:p>
        </p:txBody>
      </p:sp>
    </p:spTree>
    <p:extLst>
      <p:ext uri="{BB962C8B-B14F-4D97-AF65-F5344CB8AC3E}">
        <p14:creationId xmlns:p14="http://schemas.microsoft.com/office/powerpoint/2010/main" val="32663202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
          <p:cNvSpPr>
            <a:spLocks noGrp="1" noChangeArrowheads="1"/>
          </p:cNvSpPr>
          <p:nvPr>
            <p:ph type="dt" idx="10"/>
          </p:nvPr>
        </p:nvSpPr>
        <p:spPr>
          <a:ln/>
        </p:spPr>
        <p:txBody>
          <a:bodyPr/>
          <a:lstStyle>
            <a:lvl1pPr>
              <a:defRPr/>
            </a:lvl1pPr>
          </a:lstStyle>
          <a:p>
            <a:pPr>
              <a:defRPr/>
            </a:pPr>
            <a:fld id="{D98B75DE-BC25-483A-92CD-ACD1CB9B2F36}"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6BA880A0-D1C2-4D41-A1F6-A96E233027E0}" type="slidenum">
              <a:rPr lang="en-GB"/>
              <a:pPr>
                <a:defRPr/>
              </a:pPr>
              <a:t>‹#›</a:t>
            </a:fld>
            <a:endParaRPr lang="en-GB" dirty="0"/>
          </a:p>
        </p:txBody>
      </p:sp>
    </p:spTree>
    <p:extLst>
      <p:ext uri="{BB962C8B-B14F-4D97-AF65-F5344CB8AC3E}">
        <p14:creationId xmlns:p14="http://schemas.microsoft.com/office/powerpoint/2010/main" val="1056521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203200" y="1219200"/>
            <a:ext cx="4391025" cy="51101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46625" y="1219200"/>
            <a:ext cx="4392613" cy="51101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1"/>
          <p:cNvSpPr>
            <a:spLocks noGrp="1" noChangeArrowheads="1"/>
          </p:cNvSpPr>
          <p:nvPr>
            <p:ph type="dt" idx="10"/>
          </p:nvPr>
        </p:nvSpPr>
        <p:spPr>
          <a:ln/>
        </p:spPr>
        <p:txBody>
          <a:bodyPr/>
          <a:lstStyle>
            <a:lvl1pPr>
              <a:defRPr/>
            </a:lvl1pPr>
          </a:lstStyle>
          <a:p>
            <a:pPr>
              <a:defRPr/>
            </a:pPr>
            <a:fld id="{F60AAE8B-C61B-4369-9247-07A7AEF605D1}" type="datetime1">
              <a:rPr lang="en-US" smtClean="0"/>
              <a:t>2/17/2017</a:t>
            </a:fld>
            <a:endParaRPr lang="en-US" dirty="0"/>
          </a:p>
        </p:txBody>
      </p:sp>
      <p:sp>
        <p:nvSpPr>
          <p:cNvPr id="6" name="Rectangle 2"/>
          <p:cNvSpPr>
            <a:spLocks noGrp="1" noChangeArrowheads="1"/>
          </p:cNvSpPr>
          <p:nvPr>
            <p:ph type="ftr" idx="11"/>
          </p:nvPr>
        </p:nvSpPr>
        <p:spPr>
          <a:ln/>
        </p:spPr>
        <p:txBody>
          <a:bodyPr/>
          <a:lstStyle>
            <a:lvl1pPr>
              <a:defRPr/>
            </a:lvl1pPr>
          </a:lstStyle>
          <a:p>
            <a:pPr>
              <a:defRPr/>
            </a:pPr>
            <a:endParaRPr lang="en-US" dirty="0"/>
          </a:p>
        </p:txBody>
      </p:sp>
      <p:sp>
        <p:nvSpPr>
          <p:cNvPr id="7" name="Rectangle 3"/>
          <p:cNvSpPr>
            <a:spLocks noGrp="1" noChangeArrowheads="1"/>
          </p:cNvSpPr>
          <p:nvPr>
            <p:ph type="sldNum" idx="12"/>
          </p:nvPr>
        </p:nvSpPr>
        <p:spPr>
          <a:ln/>
        </p:spPr>
        <p:txBody>
          <a:bodyPr/>
          <a:lstStyle>
            <a:lvl1pPr>
              <a:defRPr/>
            </a:lvl1pPr>
          </a:lstStyle>
          <a:p>
            <a:pPr>
              <a:defRPr/>
            </a:pPr>
            <a:fld id="{ED6F18F3-DAF1-4F02-AB66-FA208077DD68}" type="slidenum">
              <a:rPr lang="en-GB"/>
              <a:pPr>
                <a:defRPr/>
              </a:pPr>
              <a:t>‹#›</a:t>
            </a:fld>
            <a:endParaRPr lang="en-GB" dirty="0"/>
          </a:p>
        </p:txBody>
      </p:sp>
    </p:spTree>
    <p:extLst>
      <p:ext uri="{BB962C8B-B14F-4D97-AF65-F5344CB8AC3E}">
        <p14:creationId xmlns:p14="http://schemas.microsoft.com/office/powerpoint/2010/main" val="37241920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924800" cy="5334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1"/>
          <p:cNvSpPr>
            <a:spLocks noGrp="1" noChangeArrowheads="1"/>
          </p:cNvSpPr>
          <p:nvPr>
            <p:ph type="dt" idx="10"/>
          </p:nvPr>
        </p:nvSpPr>
        <p:spPr>
          <a:ln/>
        </p:spPr>
        <p:txBody>
          <a:bodyPr/>
          <a:lstStyle>
            <a:lvl1pPr>
              <a:defRPr/>
            </a:lvl1pPr>
          </a:lstStyle>
          <a:p>
            <a:pPr>
              <a:defRPr/>
            </a:pPr>
            <a:fld id="{55118012-3D2D-4907-BE3C-7907EADA940A}" type="datetime1">
              <a:rPr lang="en-US" smtClean="0"/>
              <a:t>2/17/2017</a:t>
            </a:fld>
            <a:endParaRPr lang="en-US" dirty="0"/>
          </a:p>
        </p:txBody>
      </p:sp>
      <p:sp>
        <p:nvSpPr>
          <p:cNvPr id="8" name="Rectangle 2"/>
          <p:cNvSpPr>
            <a:spLocks noGrp="1" noChangeArrowheads="1"/>
          </p:cNvSpPr>
          <p:nvPr>
            <p:ph type="ftr" idx="11"/>
          </p:nvPr>
        </p:nvSpPr>
        <p:spPr>
          <a:ln/>
        </p:spPr>
        <p:txBody>
          <a:bodyPr/>
          <a:lstStyle>
            <a:lvl1pPr>
              <a:defRPr/>
            </a:lvl1pPr>
          </a:lstStyle>
          <a:p>
            <a:pPr>
              <a:defRPr/>
            </a:pPr>
            <a:endParaRPr lang="en-US" dirty="0"/>
          </a:p>
        </p:txBody>
      </p:sp>
      <p:sp>
        <p:nvSpPr>
          <p:cNvPr id="9" name="Rectangle 3"/>
          <p:cNvSpPr>
            <a:spLocks noGrp="1" noChangeArrowheads="1"/>
          </p:cNvSpPr>
          <p:nvPr>
            <p:ph type="sldNum" idx="12"/>
          </p:nvPr>
        </p:nvSpPr>
        <p:spPr>
          <a:ln/>
        </p:spPr>
        <p:txBody>
          <a:bodyPr/>
          <a:lstStyle>
            <a:lvl1pPr>
              <a:defRPr/>
            </a:lvl1pPr>
          </a:lstStyle>
          <a:p>
            <a:pPr>
              <a:defRPr/>
            </a:pPr>
            <a:fld id="{C88FCE7F-A0BF-4398-9F79-AD919BF7EB01}" type="slidenum">
              <a:rPr lang="en-GB"/>
              <a:pPr>
                <a:defRPr/>
              </a:pPr>
              <a:t>‹#›</a:t>
            </a:fld>
            <a:endParaRPr lang="en-GB" dirty="0"/>
          </a:p>
        </p:txBody>
      </p:sp>
    </p:spTree>
    <p:extLst>
      <p:ext uri="{BB962C8B-B14F-4D97-AF65-F5344CB8AC3E}">
        <p14:creationId xmlns:p14="http://schemas.microsoft.com/office/powerpoint/2010/main" val="37512599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1"/>
          <p:cNvSpPr>
            <a:spLocks noGrp="1" noChangeArrowheads="1"/>
          </p:cNvSpPr>
          <p:nvPr>
            <p:ph type="dt" idx="10"/>
          </p:nvPr>
        </p:nvSpPr>
        <p:spPr>
          <a:ln/>
        </p:spPr>
        <p:txBody>
          <a:bodyPr/>
          <a:lstStyle>
            <a:lvl1pPr>
              <a:defRPr/>
            </a:lvl1pPr>
          </a:lstStyle>
          <a:p>
            <a:pPr>
              <a:defRPr/>
            </a:pPr>
            <a:fld id="{DB4306F4-D57F-4744-A68D-BB0BD7F2D1CA}" type="datetime1">
              <a:rPr lang="en-US" smtClean="0"/>
              <a:t>2/17/2017</a:t>
            </a:fld>
            <a:endParaRPr lang="en-US" dirty="0"/>
          </a:p>
        </p:txBody>
      </p:sp>
      <p:sp>
        <p:nvSpPr>
          <p:cNvPr id="4" name="Rectangle 2"/>
          <p:cNvSpPr>
            <a:spLocks noGrp="1" noChangeArrowheads="1"/>
          </p:cNvSpPr>
          <p:nvPr>
            <p:ph type="ftr" idx="11"/>
          </p:nvPr>
        </p:nvSpPr>
        <p:spPr>
          <a:ln/>
        </p:spPr>
        <p:txBody>
          <a:bodyPr/>
          <a:lstStyle>
            <a:lvl1pPr>
              <a:defRPr/>
            </a:lvl1pPr>
          </a:lstStyle>
          <a:p>
            <a:pPr>
              <a:defRPr/>
            </a:pPr>
            <a:endParaRPr lang="en-US" dirty="0"/>
          </a:p>
        </p:txBody>
      </p:sp>
      <p:sp>
        <p:nvSpPr>
          <p:cNvPr id="5" name="Rectangle 3"/>
          <p:cNvSpPr>
            <a:spLocks noGrp="1" noChangeArrowheads="1"/>
          </p:cNvSpPr>
          <p:nvPr>
            <p:ph type="sldNum" idx="12"/>
          </p:nvPr>
        </p:nvSpPr>
        <p:spPr>
          <a:ln/>
        </p:spPr>
        <p:txBody>
          <a:bodyPr/>
          <a:lstStyle>
            <a:lvl1pPr>
              <a:defRPr/>
            </a:lvl1pPr>
          </a:lstStyle>
          <a:p>
            <a:pPr>
              <a:defRPr/>
            </a:pPr>
            <a:fld id="{8FEB35A6-56DD-4B94-A109-5C33D003D949}" type="slidenum">
              <a:rPr lang="en-GB"/>
              <a:pPr>
                <a:defRPr/>
              </a:pPr>
              <a:t>‹#›</a:t>
            </a:fld>
            <a:endParaRPr lang="en-GB" dirty="0"/>
          </a:p>
        </p:txBody>
      </p:sp>
    </p:spTree>
    <p:extLst>
      <p:ext uri="{BB962C8B-B14F-4D97-AF65-F5344CB8AC3E}">
        <p14:creationId xmlns:p14="http://schemas.microsoft.com/office/powerpoint/2010/main" val="17918699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810368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920408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6858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6800"/>
            <a:ext cx="5111750" cy="5059363"/>
          </a:xfrm>
        </p:spPr>
        <p:txBody>
          <a:bodyPr/>
          <a:lstStyle>
            <a:lvl1pPr>
              <a:defRPr sz="2000"/>
            </a:lvl1pPr>
            <a:lvl2pPr>
              <a:defRPr sz="18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fld id="{3C9FA6EA-7F43-494B-95A7-644650D0C0CC}" type="datetime1">
              <a:rPr lang="en-US" smtClean="0"/>
              <a:t>2/17/2017</a:t>
            </a:fld>
            <a:endParaRPr lang="en-US" dirty="0"/>
          </a:p>
        </p:txBody>
      </p:sp>
      <p:sp>
        <p:nvSpPr>
          <p:cNvPr id="6" name="Rectangle 2"/>
          <p:cNvSpPr>
            <a:spLocks noGrp="1" noChangeArrowheads="1"/>
          </p:cNvSpPr>
          <p:nvPr>
            <p:ph type="ftr" idx="11"/>
          </p:nvPr>
        </p:nvSpPr>
        <p:spPr>
          <a:ln/>
        </p:spPr>
        <p:txBody>
          <a:bodyPr/>
          <a:lstStyle>
            <a:lvl1pPr>
              <a:defRPr/>
            </a:lvl1pPr>
          </a:lstStyle>
          <a:p>
            <a:pPr>
              <a:defRPr/>
            </a:pPr>
            <a:endParaRPr lang="en-US" dirty="0"/>
          </a:p>
        </p:txBody>
      </p:sp>
      <p:sp>
        <p:nvSpPr>
          <p:cNvPr id="7" name="Rectangle 3"/>
          <p:cNvSpPr>
            <a:spLocks noGrp="1" noChangeArrowheads="1"/>
          </p:cNvSpPr>
          <p:nvPr>
            <p:ph type="sldNum" idx="12"/>
          </p:nvPr>
        </p:nvSpPr>
        <p:spPr>
          <a:ln/>
        </p:spPr>
        <p:txBody>
          <a:bodyPr/>
          <a:lstStyle>
            <a:lvl1pPr>
              <a:defRPr/>
            </a:lvl1pPr>
          </a:lstStyle>
          <a:p>
            <a:pPr>
              <a:defRPr/>
            </a:pPr>
            <a:fld id="{D8844D36-9902-42EC-BEDE-CC37816AF926}" type="slidenum">
              <a:rPr lang="en-GB"/>
              <a:pPr>
                <a:defRPr/>
              </a:pPr>
              <a:t>‹#›</a:t>
            </a:fld>
            <a:endParaRPr lang="en-GB" dirty="0"/>
          </a:p>
        </p:txBody>
      </p:sp>
    </p:spTree>
    <p:extLst>
      <p:ext uri="{BB962C8B-B14F-4D97-AF65-F5344CB8AC3E}">
        <p14:creationId xmlns:p14="http://schemas.microsoft.com/office/powerpoint/2010/main" val="70424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lIns="90000" tIns="46800" rIns="90000" bIns="4680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fld id="{55C15D47-891E-4417-8E9F-77D1723673BC}" type="datetime1">
              <a:rPr lang="en-US" smtClean="0"/>
              <a:t>2/17/2017</a:t>
            </a:fld>
            <a:endParaRPr lang="en-US" dirty="0"/>
          </a:p>
        </p:txBody>
      </p:sp>
      <p:sp>
        <p:nvSpPr>
          <p:cNvPr id="6" name="Rectangle 2"/>
          <p:cNvSpPr>
            <a:spLocks noGrp="1" noChangeArrowheads="1"/>
          </p:cNvSpPr>
          <p:nvPr>
            <p:ph type="ftr" idx="11"/>
          </p:nvPr>
        </p:nvSpPr>
        <p:spPr>
          <a:ln/>
        </p:spPr>
        <p:txBody>
          <a:bodyPr/>
          <a:lstStyle>
            <a:lvl1pPr>
              <a:defRPr/>
            </a:lvl1pPr>
          </a:lstStyle>
          <a:p>
            <a:pPr>
              <a:defRPr/>
            </a:pPr>
            <a:endParaRPr lang="en-US" dirty="0"/>
          </a:p>
        </p:txBody>
      </p:sp>
      <p:sp>
        <p:nvSpPr>
          <p:cNvPr id="7" name="Rectangle 3"/>
          <p:cNvSpPr>
            <a:spLocks noGrp="1" noChangeArrowheads="1"/>
          </p:cNvSpPr>
          <p:nvPr>
            <p:ph type="sldNum" idx="12"/>
          </p:nvPr>
        </p:nvSpPr>
        <p:spPr>
          <a:ln/>
        </p:spPr>
        <p:txBody>
          <a:bodyPr/>
          <a:lstStyle>
            <a:lvl1pPr>
              <a:defRPr/>
            </a:lvl1pPr>
          </a:lstStyle>
          <a:p>
            <a:pPr>
              <a:defRPr/>
            </a:pPr>
            <a:fld id="{1190F59D-984A-429F-B44F-F0BC4BF1FEBF}" type="slidenum">
              <a:rPr lang="en-GB"/>
              <a:pPr>
                <a:defRPr/>
              </a:pPr>
              <a:t>‹#›</a:t>
            </a:fld>
            <a:endParaRPr lang="en-GB" dirty="0"/>
          </a:p>
        </p:txBody>
      </p:sp>
    </p:spTree>
    <p:extLst>
      <p:ext uri="{BB962C8B-B14F-4D97-AF65-F5344CB8AC3E}">
        <p14:creationId xmlns:p14="http://schemas.microsoft.com/office/powerpoint/2010/main" val="19927992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noChangeArrowheads="1"/>
          </p:cNvSpPr>
          <p:nvPr>
            <p:ph type="dt" idx="10"/>
          </p:nvPr>
        </p:nvSpPr>
        <p:spPr>
          <a:ln/>
        </p:spPr>
        <p:txBody>
          <a:bodyPr/>
          <a:lstStyle>
            <a:lvl1pPr>
              <a:defRPr/>
            </a:lvl1pPr>
          </a:lstStyle>
          <a:p>
            <a:pPr>
              <a:defRPr/>
            </a:pPr>
            <a:fld id="{F6C4C870-DE8A-437B-ABD5-1EBA0815CBAB}"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144F96F3-19F2-45D6-91EC-39EECA2FD37C}" type="slidenum">
              <a:rPr lang="en-GB"/>
              <a:pPr>
                <a:defRPr/>
              </a:pPr>
              <a:t>‹#›</a:t>
            </a:fld>
            <a:endParaRPr lang="en-GB" dirty="0"/>
          </a:p>
        </p:txBody>
      </p:sp>
    </p:spTree>
    <p:extLst>
      <p:ext uri="{BB962C8B-B14F-4D97-AF65-F5344CB8AC3E}">
        <p14:creationId xmlns:p14="http://schemas.microsoft.com/office/powerpoint/2010/main" val="2916400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5625" y="-273050"/>
            <a:ext cx="2233613" cy="660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3200" y="-273050"/>
            <a:ext cx="6550025" cy="660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noChangeArrowheads="1"/>
          </p:cNvSpPr>
          <p:nvPr>
            <p:ph type="dt" idx="10"/>
          </p:nvPr>
        </p:nvSpPr>
        <p:spPr>
          <a:ln/>
        </p:spPr>
        <p:txBody>
          <a:bodyPr/>
          <a:lstStyle>
            <a:lvl1pPr>
              <a:defRPr/>
            </a:lvl1pPr>
          </a:lstStyle>
          <a:p>
            <a:pPr>
              <a:defRPr/>
            </a:pPr>
            <a:fld id="{7683C562-726D-49D9-8657-78A45DE50722}"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9FC92B74-6CEE-4594-9BE4-66CC022AE517}" type="slidenum">
              <a:rPr lang="en-GB"/>
              <a:pPr>
                <a:defRPr/>
              </a:pPr>
              <a:t>‹#›</a:t>
            </a:fld>
            <a:endParaRPr lang="en-GB" dirty="0"/>
          </a:p>
        </p:txBody>
      </p:sp>
    </p:spTree>
    <p:extLst>
      <p:ext uri="{BB962C8B-B14F-4D97-AF65-F5344CB8AC3E}">
        <p14:creationId xmlns:p14="http://schemas.microsoft.com/office/powerpoint/2010/main" val="90868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
          <p:cNvSpPr>
            <a:spLocks noGrp="1" noChangeArrowheads="1"/>
          </p:cNvSpPr>
          <p:nvPr>
            <p:ph type="dt" idx="10"/>
          </p:nvPr>
        </p:nvSpPr>
        <p:spPr>
          <a:ln/>
        </p:spPr>
        <p:txBody>
          <a:bodyPr/>
          <a:lstStyle>
            <a:lvl1pPr>
              <a:defRPr/>
            </a:lvl1pPr>
          </a:lstStyle>
          <a:p>
            <a:pPr>
              <a:defRPr/>
            </a:pPr>
            <a:fld id="{84CF1D62-30BF-4DDE-8683-5807D6293E1C}"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6A39510A-DB24-4848-8C41-2DFCD0DC4BBC}" type="slidenum">
              <a:rPr lang="en-GB"/>
              <a:pPr>
                <a:defRPr/>
              </a:pPr>
              <a:t>‹#›</a:t>
            </a:fld>
            <a:endParaRPr lang="en-GB" dirty="0"/>
          </a:p>
        </p:txBody>
      </p:sp>
    </p:spTree>
    <p:extLst>
      <p:ext uri="{BB962C8B-B14F-4D97-AF65-F5344CB8AC3E}">
        <p14:creationId xmlns:p14="http://schemas.microsoft.com/office/powerpoint/2010/main" val="18360564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27200" y="-273050"/>
            <a:ext cx="7112000" cy="1220788"/>
          </a:xfrm>
        </p:spPr>
        <p:txBody>
          <a:bodyPr/>
          <a:lstStyle/>
          <a:p>
            <a:r>
              <a:rPr lang="en-US" smtClean="0"/>
              <a:t>Click to edit Master title style</a:t>
            </a:r>
            <a:endParaRPr lang="en-US"/>
          </a:p>
        </p:txBody>
      </p:sp>
      <p:sp>
        <p:nvSpPr>
          <p:cNvPr id="3" name="Rectangle 1"/>
          <p:cNvSpPr>
            <a:spLocks noGrp="1" noChangeArrowheads="1"/>
          </p:cNvSpPr>
          <p:nvPr>
            <p:ph type="dt" idx="10"/>
          </p:nvPr>
        </p:nvSpPr>
        <p:spPr>
          <a:ln/>
        </p:spPr>
        <p:txBody>
          <a:bodyPr/>
          <a:lstStyle>
            <a:lvl1pPr>
              <a:defRPr/>
            </a:lvl1pPr>
          </a:lstStyle>
          <a:p>
            <a:pPr>
              <a:defRPr/>
            </a:pPr>
            <a:fld id="{4C339246-C0F0-49C9-A2FF-21766F994109}" type="datetime1">
              <a:rPr lang="en-US" smtClean="0"/>
              <a:t>2/17/2017</a:t>
            </a:fld>
            <a:endParaRPr lang="en-US" dirty="0"/>
          </a:p>
        </p:txBody>
      </p:sp>
      <p:sp>
        <p:nvSpPr>
          <p:cNvPr id="4" name="Rectangle 2"/>
          <p:cNvSpPr>
            <a:spLocks noGrp="1" noChangeArrowheads="1"/>
          </p:cNvSpPr>
          <p:nvPr>
            <p:ph type="ftr" idx="11"/>
          </p:nvPr>
        </p:nvSpPr>
        <p:spPr>
          <a:ln/>
        </p:spPr>
        <p:txBody>
          <a:bodyPr/>
          <a:lstStyle>
            <a:lvl1pPr>
              <a:defRPr/>
            </a:lvl1pPr>
          </a:lstStyle>
          <a:p>
            <a:pPr>
              <a:defRPr/>
            </a:pPr>
            <a:endParaRPr lang="en-US" dirty="0"/>
          </a:p>
        </p:txBody>
      </p:sp>
      <p:sp>
        <p:nvSpPr>
          <p:cNvPr id="5" name="Rectangle 3"/>
          <p:cNvSpPr>
            <a:spLocks noGrp="1" noChangeArrowheads="1"/>
          </p:cNvSpPr>
          <p:nvPr>
            <p:ph type="sldNum" idx="12"/>
          </p:nvPr>
        </p:nvSpPr>
        <p:spPr>
          <a:ln/>
        </p:spPr>
        <p:txBody>
          <a:bodyPr/>
          <a:lstStyle>
            <a:lvl1pPr>
              <a:defRPr/>
            </a:lvl1pPr>
          </a:lstStyle>
          <a:p>
            <a:pPr>
              <a:defRPr/>
            </a:pPr>
            <a:fld id="{BD8BFCFB-6A2B-41A7-9918-CF9353210427}" type="slidenum">
              <a:rPr lang="en-GB"/>
              <a:pPr>
                <a:defRPr/>
              </a:pPr>
              <a:t>‹#›</a:t>
            </a:fld>
            <a:endParaRPr lang="en-GB" dirty="0"/>
          </a:p>
        </p:txBody>
      </p:sp>
    </p:spTree>
    <p:extLst>
      <p:ext uri="{BB962C8B-B14F-4D97-AF65-F5344CB8AC3E}">
        <p14:creationId xmlns:p14="http://schemas.microsoft.com/office/powerpoint/2010/main" val="42817532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27200" y="-273050"/>
            <a:ext cx="7112000" cy="12207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03200" y="1803400"/>
            <a:ext cx="4391025" cy="4525963"/>
          </a:xfrm>
        </p:spPr>
        <p:txBody>
          <a:bodyPr/>
          <a:lstStyle>
            <a:lvl1pPr>
              <a:defRPr sz="2000"/>
            </a:lvl1pPr>
            <a:lvl2pPr>
              <a:defRPr sz="1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46625" y="1803400"/>
            <a:ext cx="4392613" cy="4525963"/>
          </a:xfrm>
        </p:spPr>
        <p:txBody>
          <a:bodyPr/>
          <a:lstStyle>
            <a:lvl1pPr>
              <a:defRPr sz="2000"/>
            </a:lvl1pPr>
            <a:lvl2pPr>
              <a:defRPr sz="1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1"/>
          <p:cNvSpPr>
            <a:spLocks noGrp="1" noChangeArrowheads="1"/>
          </p:cNvSpPr>
          <p:nvPr>
            <p:ph type="dt" idx="10"/>
          </p:nvPr>
        </p:nvSpPr>
        <p:spPr>
          <a:ln/>
        </p:spPr>
        <p:txBody>
          <a:bodyPr/>
          <a:lstStyle>
            <a:lvl1pPr>
              <a:defRPr/>
            </a:lvl1pPr>
          </a:lstStyle>
          <a:p>
            <a:pPr>
              <a:defRPr/>
            </a:pPr>
            <a:fld id="{BA46042C-9E37-4AB4-AAAD-D4442096606F}" type="datetime1">
              <a:rPr lang="en-US" smtClean="0"/>
              <a:t>2/17/2017</a:t>
            </a:fld>
            <a:endParaRPr lang="en-US" dirty="0"/>
          </a:p>
        </p:txBody>
      </p:sp>
      <p:sp>
        <p:nvSpPr>
          <p:cNvPr id="6" name="Rectangle 2"/>
          <p:cNvSpPr>
            <a:spLocks noGrp="1" noChangeArrowheads="1"/>
          </p:cNvSpPr>
          <p:nvPr>
            <p:ph type="ftr" idx="11"/>
          </p:nvPr>
        </p:nvSpPr>
        <p:spPr>
          <a:ln/>
        </p:spPr>
        <p:txBody>
          <a:bodyPr/>
          <a:lstStyle>
            <a:lvl1pPr>
              <a:defRPr/>
            </a:lvl1pPr>
          </a:lstStyle>
          <a:p>
            <a:pPr>
              <a:defRPr/>
            </a:pPr>
            <a:endParaRPr lang="en-US" dirty="0"/>
          </a:p>
        </p:txBody>
      </p:sp>
      <p:sp>
        <p:nvSpPr>
          <p:cNvPr id="7" name="Rectangle 3"/>
          <p:cNvSpPr>
            <a:spLocks noGrp="1" noChangeArrowheads="1"/>
          </p:cNvSpPr>
          <p:nvPr>
            <p:ph type="sldNum" idx="12"/>
          </p:nvPr>
        </p:nvSpPr>
        <p:spPr>
          <a:ln/>
        </p:spPr>
        <p:txBody>
          <a:bodyPr/>
          <a:lstStyle>
            <a:lvl1pPr>
              <a:defRPr/>
            </a:lvl1pPr>
          </a:lstStyle>
          <a:p>
            <a:pPr>
              <a:defRPr/>
            </a:pPr>
            <a:fld id="{AC6A5AED-56EA-4D25-BF48-88FFAB214506}" type="slidenum">
              <a:rPr lang="en-GB"/>
              <a:pPr>
                <a:defRPr/>
              </a:pPr>
              <a:t>‹#›</a:t>
            </a:fld>
            <a:endParaRPr lang="en-GB" dirty="0"/>
          </a:p>
        </p:txBody>
      </p:sp>
    </p:spTree>
    <p:extLst>
      <p:ext uri="{BB962C8B-B14F-4D97-AF65-F5344CB8AC3E}">
        <p14:creationId xmlns:p14="http://schemas.microsoft.com/office/powerpoint/2010/main" val="1600151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
          <p:cNvSpPr>
            <a:spLocks noGrp="1" noChangeArrowheads="1"/>
          </p:cNvSpPr>
          <p:nvPr>
            <p:ph type="dt" idx="10"/>
          </p:nvPr>
        </p:nvSpPr>
        <p:spPr>
          <a:ln/>
        </p:spPr>
        <p:txBody>
          <a:bodyPr/>
          <a:lstStyle>
            <a:lvl1pPr>
              <a:defRPr/>
            </a:lvl1pPr>
          </a:lstStyle>
          <a:p>
            <a:pPr>
              <a:defRPr/>
            </a:pPr>
            <a:fld id="{019951CE-C412-44A3-9A4D-68373B0B183D}"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3CD235F2-5845-4E17-BA4B-CA65DC74751E}" type="slidenum">
              <a:rPr lang="en-GB"/>
              <a:pPr>
                <a:defRPr/>
              </a:pPr>
              <a:t>‹#›</a:t>
            </a:fld>
            <a:endParaRPr lang="en-GB" dirty="0"/>
          </a:p>
        </p:txBody>
      </p:sp>
    </p:spTree>
    <p:extLst>
      <p:ext uri="{BB962C8B-B14F-4D97-AF65-F5344CB8AC3E}">
        <p14:creationId xmlns:p14="http://schemas.microsoft.com/office/powerpoint/2010/main" val="20724068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924800" cy="609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03200" y="1371600"/>
            <a:ext cx="8712200" cy="4957763"/>
          </a:xfrm>
        </p:spPr>
        <p:txBody>
          <a:bodyPr/>
          <a:lstStyle>
            <a:lvl1pPr>
              <a:defRPr sz="2000"/>
            </a:lvl1pPr>
            <a:lvl2pPr>
              <a:defRPr sz="18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
          <p:cNvSpPr>
            <a:spLocks noGrp="1" noChangeArrowheads="1"/>
          </p:cNvSpPr>
          <p:nvPr>
            <p:ph type="dt" idx="10"/>
          </p:nvPr>
        </p:nvSpPr>
        <p:spPr>
          <a:ln/>
        </p:spPr>
        <p:txBody>
          <a:bodyPr/>
          <a:lstStyle>
            <a:lvl1pPr>
              <a:defRPr/>
            </a:lvl1pPr>
          </a:lstStyle>
          <a:p>
            <a:pPr>
              <a:defRPr/>
            </a:pPr>
            <a:fld id="{24BC1D33-8D28-4AC7-AACF-2B65B5D22800}"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3BB56E97-9C67-4A3D-88E3-0866D947FCCC}" type="slidenum">
              <a:rPr lang="en-GB"/>
              <a:pPr>
                <a:defRPr/>
              </a:pPr>
              <a:t>‹#›</a:t>
            </a:fld>
            <a:endParaRPr lang="en-GB" dirty="0"/>
          </a:p>
        </p:txBody>
      </p:sp>
    </p:spTree>
    <p:extLst>
      <p:ext uri="{BB962C8B-B14F-4D97-AF65-F5344CB8AC3E}">
        <p14:creationId xmlns:p14="http://schemas.microsoft.com/office/powerpoint/2010/main" val="33353750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
          <p:cNvSpPr>
            <a:spLocks noGrp="1" noChangeArrowheads="1"/>
          </p:cNvSpPr>
          <p:nvPr>
            <p:ph type="dt" idx="10"/>
          </p:nvPr>
        </p:nvSpPr>
        <p:spPr>
          <a:ln/>
        </p:spPr>
        <p:txBody>
          <a:bodyPr/>
          <a:lstStyle>
            <a:lvl1pPr>
              <a:defRPr/>
            </a:lvl1pPr>
          </a:lstStyle>
          <a:p>
            <a:pPr>
              <a:defRPr/>
            </a:pPr>
            <a:fld id="{E53116E6-F7A8-453A-970F-B8FB1334C3F8}"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6BA880A0-D1C2-4D41-A1F6-A96E233027E0}" type="slidenum">
              <a:rPr lang="en-GB"/>
              <a:pPr>
                <a:defRPr/>
              </a:pPr>
              <a:t>‹#›</a:t>
            </a:fld>
            <a:endParaRPr lang="en-GB" dirty="0"/>
          </a:p>
        </p:txBody>
      </p:sp>
    </p:spTree>
    <p:extLst>
      <p:ext uri="{BB962C8B-B14F-4D97-AF65-F5344CB8AC3E}">
        <p14:creationId xmlns:p14="http://schemas.microsoft.com/office/powerpoint/2010/main" val="19466141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3200" y="1219200"/>
            <a:ext cx="4391025" cy="51101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46625" y="1219200"/>
            <a:ext cx="4392613" cy="51101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1"/>
          <p:cNvSpPr>
            <a:spLocks noGrp="1" noChangeArrowheads="1"/>
          </p:cNvSpPr>
          <p:nvPr>
            <p:ph type="dt" idx="10"/>
          </p:nvPr>
        </p:nvSpPr>
        <p:spPr>
          <a:ln/>
        </p:spPr>
        <p:txBody>
          <a:bodyPr/>
          <a:lstStyle>
            <a:lvl1pPr>
              <a:defRPr/>
            </a:lvl1pPr>
          </a:lstStyle>
          <a:p>
            <a:pPr>
              <a:defRPr/>
            </a:pPr>
            <a:fld id="{A6E47E81-BDBE-4F62-AD76-159F686DE185}" type="datetime1">
              <a:rPr lang="en-US" smtClean="0"/>
              <a:t>2/17/2017</a:t>
            </a:fld>
            <a:endParaRPr lang="en-US" dirty="0"/>
          </a:p>
        </p:txBody>
      </p:sp>
      <p:sp>
        <p:nvSpPr>
          <p:cNvPr id="6" name="Rectangle 2"/>
          <p:cNvSpPr>
            <a:spLocks noGrp="1" noChangeArrowheads="1"/>
          </p:cNvSpPr>
          <p:nvPr>
            <p:ph type="ftr" idx="11"/>
          </p:nvPr>
        </p:nvSpPr>
        <p:spPr>
          <a:ln/>
        </p:spPr>
        <p:txBody>
          <a:bodyPr/>
          <a:lstStyle>
            <a:lvl1pPr>
              <a:defRPr/>
            </a:lvl1pPr>
          </a:lstStyle>
          <a:p>
            <a:pPr>
              <a:defRPr/>
            </a:pPr>
            <a:endParaRPr lang="en-US" dirty="0"/>
          </a:p>
        </p:txBody>
      </p:sp>
      <p:sp>
        <p:nvSpPr>
          <p:cNvPr id="7" name="Rectangle 3"/>
          <p:cNvSpPr>
            <a:spLocks noGrp="1" noChangeArrowheads="1"/>
          </p:cNvSpPr>
          <p:nvPr>
            <p:ph type="sldNum" idx="12"/>
          </p:nvPr>
        </p:nvSpPr>
        <p:spPr>
          <a:ln/>
        </p:spPr>
        <p:txBody>
          <a:bodyPr/>
          <a:lstStyle>
            <a:lvl1pPr>
              <a:defRPr/>
            </a:lvl1pPr>
          </a:lstStyle>
          <a:p>
            <a:pPr>
              <a:defRPr/>
            </a:pPr>
            <a:fld id="{ED6F18F3-DAF1-4F02-AB66-FA208077DD68}" type="slidenum">
              <a:rPr lang="en-GB"/>
              <a:pPr>
                <a:defRPr/>
              </a:pPr>
              <a:t>‹#›</a:t>
            </a:fld>
            <a:endParaRPr lang="en-GB" dirty="0"/>
          </a:p>
        </p:txBody>
      </p:sp>
    </p:spTree>
    <p:extLst>
      <p:ext uri="{BB962C8B-B14F-4D97-AF65-F5344CB8AC3E}">
        <p14:creationId xmlns:p14="http://schemas.microsoft.com/office/powerpoint/2010/main" val="5591268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924800" cy="533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0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1"/>
          <p:cNvSpPr>
            <a:spLocks noGrp="1" noChangeArrowheads="1"/>
          </p:cNvSpPr>
          <p:nvPr>
            <p:ph type="dt" idx="10"/>
          </p:nvPr>
        </p:nvSpPr>
        <p:spPr>
          <a:ln/>
        </p:spPr>
        <p:txBody>
          <a:bodyPr/>
          <a:lstStyle>
            <a:lvl1pPr>
              <a:defRPr/>
            </a:lvl1pPr>
          </a:lstStyle>
          <a:p>
            <a:pPr>
              <a:defRPr/>
            </a:pPr>
            <a:fld id="{AD703836-00E4-414C-8DA5-7471813A4554}" type="datetime1">
              <a:rPr lang="en-US" smtClean="0"/>
              <a:t>2/17/2017</a:t>
            </a:fld>
            <a:endParaRPr lang="en-US" dirty="0"/>
          </a:p>
        </p:txBody>
      </p:sp>
      <p:sp>
        <p:nvSpPr>
          <p:cNvPr id="8" name="Rectangle 2"/>
          <p:cNvSpPr>
            <a:spLocks noGrp="1" noChangeArrowheads="1"/>
          </p:cNvSpPr>
          <p:nvPr>
            <p:ph type="ftr" idx="11"/>
          </p:nvPr>
        </p:nvSpPr>
        <p:spPr>
          <a:ln/>
        </p:spPr>
        <p:txBody>
          <a:bodyPr/>
          <a:lstStyle>
            <a:lvl1pPr>
              <a:defRPr/>
            </a:lvl1pPr>
          </a:lstStyle>
          <a:p>
            <a:pPr>
              <a:defRPr/>
            </a:pPr>
            <a:endParaRPr lang="en-US" dirty="0"/>
          </a:p>
        </p:txBody>
      </p:sp>
      <p:sp>
        <p:nvSpPr>
          <p:cNvPr id="9" name="Rectangle 3"/>
          <p:cNvSpPr>
            <a:spLocks noGrp="1" noChangeArrowheads="1"/>
          </p:cNvSpPr>
          <p:nvPr>
            <p:ph type="sldNum" idx="12"/>
          </p:nvPr>
        </p:nvSpPr>
        <p:spPr>
          <a:ln/>
        </p:spPr>
        <p:txBody>
          <a:bodyPr/>
          <a:lstStyle>
            <a:lvl1pPr>
              <a:defRPr/>
            </a:lvl1pPr>
          </a:lstStyle>
          <a:p>
            <a:pPr>
              <a:defRPr/>
            </a:pPr>
            <a:fld id="{C88FCE7F-A0BF-4398-9F79-AD919BF7EB01}" type="slidenum">
              <a:rPr lang="en-GB"/>
              <a:pPr>
                <a:defRPr/>
              </a:pPr>
              <a:t>‹#›</a:t>
            </a:fld>
            <a:endParaRPr lang="en-GB" dirty="0"/>
          </a:p>
        </p:txBody>
      </p:sp>
    </p:spTree>
    <p:extLst>
      <p:ext uri="{BB962C8B-B14F-4D97-AF65-F5344CB8AC3E}">
        <p14:creationId xmlns:p14="http://schemas.microsoft.com/office/powerpoint/2010/main" val="1043244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
          <p:cNvSpPr>
            <a:spLocks noGrp="1" noChangeArrowheads="1"/>
          </p:cNvSpPr>
          <p:nvPr>
            <p:ph type="dt" idx="10"/>
          </p:nvPr>
        </p:nvSpPr>
        <p:spPr>
          <a:ln/>
        </p:spPr>
        <p:txBody>
          <a:bodyPr/>
          <a:lstStyle>
            <a:lvl1pPr>
              <a:defRPr/>
            </a:lvl1pPr>
          </a:lstStyle>
          <a:p>
            <a:pPr>
              <a:defRPr/>
            </a:pPr>
            <a:fld id="{07554AE9-7C10-4556-BF3F-2498E0D55D44}" type="datetime1">
              <a:rPr lang="en-US" smtClean="0"/>
              <a:t>2/17/2017</a:t>
            </a:fld>
            <a:endParaRPr lang="en-US" dirty="0"/>
          </a:p>
        </p:txBody>
      </p:sp>
      <p:sp>
        <p:nvSpPr>
          <p:cNvPr id="4" name="Rectangle 2"/>
          <p:cNvSpPr>
            <a:spLocks noGrp="1" noChangeArrowheads="1"/>
          </p:cNvSpPr>
          <p:nvPr>
            <p:ph type="ftr" idx="11"/>
          </p:nvPr>
        </p:nvSpPr>
        <p:spPr>
          <a:ln/>
        </p:spPr>
        <p:txBody>
          <a:bodyPr/>
          <a:lstStyle>
            <a:lvl1pPr>
              <a:defRPr/>
            </a:lvl1pPr>
          </a:lstStyle>
          <a:p>
            <a:pPr>
              <a:defRPr/>
            </a:pPr>
            <a:endParaRPr lang="en-US" dirty="0"/>
          </a:p>
        </p:txBody>
      </p:sp>
      <p:sp>
        <p:nvSpPr>
          <p:cNvPr id="5" name="Rectangle 3"/>
          <p:cNvSpPr>
            <a:spLocks noGrp="1" noChangeArrowheads="1"/>
          </p:cNvSpPr>
          <p:nvPr>
            <p:ph type="sldNum" idx="12"/>
          </p:nvPr>
        </p:nvSpPr>
        <p:spPr>
          <a:ln/>
        </p:spPr>
        <p:txBody>
          <a:bodyPr/>
          <a:lstStyle>
            <a:lvl1pPr>
              <a:defRPr/>
            </a:lvl1pPr>
          </a:lstStyle>
          <a:p>
            <a:pPr>
              <a:defRPr/>
            </a:pPr>
            <a:fld id="{8FEB35A6-56DD-4B94-A109-5C33D003D949}" type="slidenum">
              <a:rPr lang="en-GB"/>
              <a:pPr>
                <a:defRPr/>
              </a:pPr>
              <a:t>‹#›</a:t>
            </a:fld>
            <a:endParaRPr lang="en-GB" dirty="0"/>
          </a:p>
        </p:txBody>
      </p:sp>
    </p:spTree>
    <p:extLst>
      <p:ext uri="{BB962C8B-B14F-4D97-AF65-F5344CB8AC3E}">
        <p14:creationId xmlns:p14="http://schemas.microsoft.com/office/powerpoint/2010/main" val="35325554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idx="10"/>
          </p:nvPr>
        </p:nvSpPr>
        <p:spPr>
          <a:ln/>
        </p:spPr>
        <p:txBody>
          <a:bodyPr/>
          <a:lstStyle>
            <a:lvl1pPr>
              <a:defRPr/>
            </a:lvl1pPr>
          </a:lstStyle>
          <a:p>
            <a:pPr>
              <a:defRPr/>
            </a:pPr>
            <a:fld id="{7AF50973-1CD8-455C-9AF3-E860E6FFF53F}" type="datetime1">
              <a:rPr lang="en-US" smtClean="0"/>
              <a:t>2/17/2017</a:t>
            </a:fld>
            <a:endParaRPr lang="en-US" dirty="0"/>
          </a:p>
        </p:txBody>
      </p:sp>
      <p:sp>
        <p:nvSpPr>
          <p:cNvPr id="3" name="Rectangle 2"/>
          <p:cNvSpPr>
            <a:spLocks noGrp="1" noChangeArrowheads="1"/>
          </p:cNvSpPr>
          <p:nvPr>
            <p:ph type="ftr" idx="11"/>
          </p:nvPr>
        </p:nvSpPr>
        <p:spPr>
          <a:ln/>
        </p:spPr>
        <p:txBody>
          <a:bodyPr/>
          <a:lstStyle>
            <a:lvl1pPr>
              <a:defRPr/>
            </a:lvl1pPr>
          </a:lstStyle>
          <a:p>
            <a:pPr>
              <a:defRPr/>
            </a:pPr>
            <a:endParaRPr lang="en-US" dirty="0"/>
          </a:p>
        </p:txBody>
      </p:sp>
      <p:sp>
        <p:nvSpPr>
          <p:cNvPr id="4" name="Rectangle 3"/>
          <p:cNvSpPr>
            <a:spLocks noGrp="1" noChangeArrowheads="1"/>
          </p:cNvSpPr>
          <p:nvPr>
            <p:ph type="sldNum" idx="12"/>
          </p:nvPr>
        </p:nvSpPr>
        <p:spPr>
          <a:ln/>
        </p:spPr>
        <p:txBody>
          <a:bodyPr/>
          <a:lstStyle>
            <a:lvl1pPr>
              <a:defRPr/>
            </a:lvl1pPr>
          </a:lstStyle>
          <a:p>
            <a:pPr>
              <a:defRPr/>
            </a:pPr>
            <a:fld id="{934302B0-C87E-4115-88F0-115D525ED1C4}" type="slidenum">
              <a:rPr lang="en-GB"/>
              <a:pPr>
                <a:defRPr/>
              </a:pPr>
              <a:t>‹#›</a:t>
            </a:fld>
            <a:endParaRPr lang="en-GB" dirty="0"/>
          </a:p>
        </p:txBody>
      </p:sp>
    </p:spTree>
    <p:extLst>
      <p:ext uri="{BB962C8B-B14F-4D97-AF65-F5344CB8AC3E}">
        <p14:creationId xmlns:p14="http://schemas.microsoft.com/office/powerpoint/2010/main" val="36900291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6858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6800"/>
            <a:ext cx="5111750" cy="5059363"/>
          </a:xfrm>
        </p:spPr>
        <p:txBody>
          <a:bodyPr/>
          <a:lstStyle>
            <a:lvl1pPr>
              <a:defRPr sz="2000"/>
            </a:lvl1pPr>
            <a:lvl2pPr>
              <a:defRPr sz="18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fld id="{E2FEE94F-37DC-4E40-B8ED-97EA86193AD4}" type="datetime1">
              <a:rPr lang="en-US" smtClean="0"/>
              <a:t>2/17/2017</a:t>
            </a:fld>
            <a:endParaRPr lang="en-US" dirty="0"/>
          </a:p>
        </p:txBody>
      </p:sp>
      <p:sp>
        <p:nvSpPr>
          <p:cNvPr id="6" name="Rectangle 2"/>
          <p:cNvSpPr>
            <a:spLocks noGrp="1" noChangeArrowheads="1"/>
          </p:cNvSpPr>
          <p:nvPr>
            <p:ph type="ftr" idx="11"/>
          </p:nvPr>
        </p:nvSpPr>
        <p:spPr>
          <a:ln/>
        </p:spPr>
        <p:txBody>
          <a:bodyPr/>
          <a:lstStyle>
            <a:lvl1pPr>
              <a:defRPr/>
            </a:lvl1pPr>
          </a:lstStyle>
          <a:p>
            <a:pPr>
              <a:defRPr/>
            </a:pPr>
            <a:endParaRPr lang="en-US" dirty="0"/>
          </a:p>
        </p:txBody>
      </p:sp>
      <p:sp>
        <p:nvSpPr>
          <p:cNvPr id="7" name="Rectangle 3"/>
          <p:cNvSpPr>
            <a:spLocks noGrp="1" noChangeArrowheads="1"/>
          </p:cNvSpPr>
          <p:nvPr>
            <p:ph type="sldNum" idx="12"/>
          </p:nvPr>
        </p:nvSpPr>
        <p:spPr>
          <a:ln/>
        </p:spPr>
        <p:txBody>
          <a:bodyPr/>
          <a:lstStyle>
            <a:lvl1pPr>
              <a:defRPr/>
            </a:lvl1pPr>
          </a:lstStyle>
          <a:p>
            <a:pPr>
              <a:defRPr/>
            </a:pPr>
            <a:fld id="{D8844D36-9902-42EC-BEDE-CC37816AF926}" type="slidenum">
              <a:rPr lang="en-GB"/>
              <a:pPr>
                <a:defRPr/>
              </a:pPr>
              <a:t>‹#›</a:t>
            </a:fld>
            <a:endParaRPr lang="en-GB" dirty="0"/>
          </a:p>
        </p:txBody>
      </p:sp>
    </p:spTree>
    <p:extLst>
      <p:ext uri="{BB962C8B-B14F-4D97-AF65-F5344CB8AC3E}">
        <p14:creationId xmlns:p14="http://schemas.microsoft.com/office/powerpoint/2010/main" val="3458618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3200" y="1219200"/>
            <a:ext cx="4391025" cy="511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6625" y="1219200"/>
            <a:ext cx="4392613" cy="511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1"/>
          <p:cNvSpPr>
            <a:spLocks noGrp="1" noChangeArrowheads="1"/>
          </p:cNvSpPr>
          <p:nvPr>
            <p:ph type="dt" idx="10"/>
          </p:nvPr>
        </p:nvSpPr>
        <p:spPr>
          <a:ln/>
        </p:spPr>
        <p:txBody>
          <a:bodyPr/>
          <a:lstStyle>
            <a:lvl1pPr>
              <a:defRPr/>
            </a:lvl1pPr>
          </a:lstStyle>
          <a:p>
            <a:pPr>
              <a:defRPr/>
            </a:pPr>
            <a:fld id="{FA672590-2FF2-4E14-9CE2-3DFDB85CCCBC}" type="datetime1">
              <a:rPr lang="en-US" smtClean="0"/>
              <a:t>2/17/2017</a:t>
            </a:fld>
            <a:endParaRPr lang="en-US" dirty="0"/>
          </a:p>
        </p:txBody>
      </p:sp>
      <p:sp>
        <p:nvSpPr>
          <p:cNvPr id="6" name="Rectangle 2"/>
          <p:cNvSpPr>
            <a:spLocks noGrp="1" noChangeArrowheads="1"/>
          </p:cNvSpPr>
          <p:nvPr>
            <p:ph type="ftr" idx="11"/>
          </p:nvPr>
        </p:nvSpPr>
        <p:spPr>
          <a:ln/>
        </p:spPr>
        <p:txBody>
          <a:bodyPr/>
          <a:lstStyle>
            <a:lvl1pPr>
              <a:defRPr/>
            </a:lvl1pPr>
          </a:lstStyle>
          <a:p>
            <a:pPr>
              <a:defRPr/>
            </a:pPr>
            <a:endParaRPr lang="en-US" dirty="0"/>
          </a:p>
        </p:txBody>
      </p:sp>
      <p:sp>
        <p:nvSpPr>
          <p:cNvPr id="7" name="Rectangle 3"/>
          <p:cNvSpPr>
            <a:spLocks noGrp="1" noChangeArrowheads="1"/>
          </p:cNvSpPr>
          <p:nvPr>
            <p:ph type="sldNum" idx="12"/>
          </p:nvPr>
        </p:nvSpPr>
        <p:spPr>
          <a:ln/>
        </p:spPr>
        <p:txBody>
          <a:bodyPr/>
          <a:lstStyle>
            <a:lvl1pPr>
              <a:defRPr/>
            </a:lvl1pPr>
          </a:lstStyle>
          <a:p>
            <a:pPr>
              <a:defRPr/>
            </a:pPr>
            <a:fld id="{0F0DDF9A-6916-43FB-9520-2498EDC05FAE}" type="slidenum">
              <a:rPr lang="en-GB"/>
              <a:pPr>
                <a:defRPr/>
              </a:pPr>
              <a:t>‹#›</a:t>
            </a:fld>
            <a:endParaRPr lang="en-GB" dirty="0"/>
          </a:p>
        </p:txBody>
      </p:sp>
    </p:spTree>
    <p:extLst>
      <p:ext uri="{BB962C8B-B14F-4D97-AF65-F5344CB8AC3E}">
        <p14:creationId xmlns:p14="http://schemas.microsoft.com/office/powerpoint/2010/main" val="341255408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lIns="90000" tIns="46800" rIns="90000" bIns="4680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fld id="{5D8CD84B-0CDC-4851-AE90-00FEC3E432B7}" type="datetime1">
              <a:rPr lang="en-US" smtClean="0"/>
              <a:t>2/17/2017</a:t>
            </a:fld>
            <a:endParaRPr lang="en-US" dirty="0"/>
          </a:p>
        </p:txBody>
      </p:sp>
      <p:sp>
        <p:nvSpPr>
          <p:cNvPr id="6" name="Rectangle 2"/>
          <p:cNvSpPr>
            <a:spLocks noGrp="1" noChangeArrowheads="1"/>
          </p:cNvSpPr>
          <p:nvPr>
            <p:ph type="ftr" idx="11"/>
          </p:nvPr>
        </p:nvSpPr>
        <p:spPr>
          <a:ln/>
        </p:spPr>
        <p:txBody>
          <a:bodyPr/>
          <a:lstStyle>
            <a:lvl1pPr>
              <a:defRPr/>
            </a:lvl1pPr>
          </a:lstStyle>
          <a:p>
            <a:pPr>
              <a:defRPr/>
            </a:pPr>
            <a:endParaRPr lang="en-US" dirty="0"/>
          </a:p>
        </p:txBody>
      </p:sp>
      <p:sp>
        <p:nvSpPr>
          <p:cNvPr id="7" name="Rectangle 3"/>
          <p:cNvSpPr>
            <a:spLocks noGrp="1" noChangeArrowheads="1"/>
          </p:cNvSpPr>
          <p:nvPr>
            <p:ph type="sldNum" idx="12"/>
          </p:nvPr>
        </p:nvSpPr>
        <p:spPr>
          <a:ln/>
        </p:spPr>
        <p:txBody>
          <a:bodyPr/>
          <a:lstStyle>
            <a:lvl1pPr>
              <a:defRPr/>
            </a:lvl1pPr>
          </a:lstStyle>
          <a:p>
            <a:pPr>
              <a:defRPr/>
            </a:pPr>
            <a:fld id="{1190F59D-984A-429F-B44F-F0BC4BF1FEBF}" type="slidenum">
              <a:rPr lang="en-GB"/>
              <a:pPr>
                <a:defRPr/>
              </a:pPr>
              <a:t>‹#›</a:t>
            </a:fld>
            <a:endParaRPr lang="en-GB" dirty="0"/>
          </a:p>
        </p:txBody>
      </p:sp>
    </p:spTree>
    <p:extLst>
      <p:ext uri="{BB962C8B-B14F-4D97-AF65-F5344CB8AC3E}">
        <p14:creationId xmlns:p14="http://schemas.microsoft.com/office/powerpoint/2010/main" val="1517028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noChangeArrowheads="1"/>
          </p:cNvSpPr>
          <p:nvPr>
            <p:ph type="dt" idx="10"/>
          </p:nvPr>
        </p:nvSpPr>
        <p:spPr>
          <a:ln/>
        </p:spPr>
        <p:txBody>
          <a:bodyPr/>
          <a:lstStyle>
            <a:lvl1pPr>
              <a:defRPr/>
            </a:lvl1pPr>
          </a:lstStyle>
          <a:p>
            <a:pPr>
              <a:defRPr/>
            </a:pPr>
            <a:fld id="{AA93EDA0-4FB3-41F9-A730-DE3CA07A985A}"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144F96F3-19F2-45D6-91EC-39EECA2FD37C}" type="slidenum">
              <a:rPr lang="en-GB"/>
              <a:pPr>
                <a:defRPr/>
              </a:pPr>
              <a:t>‹#›</a:t>
            </a:fld>
            <a:endParaRPr lang="en-GB" dirty="0"/>
          </a:p>
        </p:txBody>
      </p:sp>
    </p:spTree>
    <p:extLst>
      <p:ext uri="{BB962C8B-B14F-4D97-AF65-F5344CB8AC3E}">
        <p14:creationId xmlns:p14="http://schemas.microsoft.com/office/powerpoint/2010/main" val="34048376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5625" y="-273050"/>
            <a:ext cx="2233613" cy="660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3200" y="-273050"/>
            <a:ext cx="6550025" cy="660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noChangeArrowheads="1"/>
          </p:cNvSpPr>
          <p:nvPr>
            <p:ph type="dt" idx="10"/>
          </p:nvPr>
        </p:nvSpPr>
        <p:spPr>
          <a:ln/>
        </p:spPr>
        <p:txBody>
          <a:bodyPr/>
          <a:lstStyle>
            <a:lvl1pPr>
              <a:defRPr/>
            </a:lvl1pPr>
          </a:lstStyle>
          <a:p>
            <a:pPr>
              <a:defRPr/>
            </a:pPr>
            <a:fld id="{9A8839AC-4BC4-41B7-B1F5-C1EF1E809A36}" type="datetime1">
              <a:rPr lang="en-US" smtClean="0"/>
              <a:t>2/17/2017</a:t>
            </a:fld>
            <a:endParaRPr lang="en-US" dirty="0"/>
          </a:p>
        </p:txBody>
      </p:sp>
      <p:sp>
        <p:nvSpPr>
          <p:cNvPr id="5" name="Rectangle 2"/>
          <p:cNvSpPr>
            <a:spLocks noGrp="1" noChangeArrowheads="1"/>
          </p:cNvSpPr>
          <p:nvPr>
            <p:ph type="ftr" idx="11"/>
          </p:nvPr>
        </p:nvSpPr>
        <p:spPr>
          <a:ln/>
        </p:spPr>
        <p:txBody>
          <a:bodyPr/>
          <a:lstStyle>
            <a:lvl1pPr>
              <a:defRPr/>
            </a:lvl1pPr>
          </a:lstStyle>
          <a:p>
            <a:pPr>
              <a:defRPr/>
            </a:pPr>
            <a:endParaRPr lang="en-US" dirty="0"/>
          </a:p>
        </p:txBody>
      </p:sp>
      <p:sp>
        <p:nvSpPr>
          <p:cNvPr id="6" name="Rectangle 3"/>
          <p:cNvSpPr>
            <a:spLocks noGrp="1" noChangeArrowheads="1"/>
          </p:cNvSpPr>
          <p:nvPr>
            <p:ph type="sldNum" idx="12"/>
          </p:nvPr>
        </p:nvSpPr>
        <p:spPr>
          <a:ln/>
        </p:spPr>
        <p:txBody>
          <a:bodyPr/>
          <a:lstStyle>
            <a:lvl1pPr>
              <a:defRPr/>
            </a:lvl1pPr>
          </a:lstStyle>
          <a:p>
            <a:pPr>
              <a:defRPr/>
            </a:pPr>
            <a:fld id="{9FC92B74-6CEE-4594-9BE4-66CC022AE517}" type="slidenum">
              <a:rPr lang="en-GB"/>
              <a:pPr>
                <a:defRPr/>
              </a:pPr>
              <a:t>‹#›</a:t>
            </a:fld>
            <a:endParaRPr lang="en-GB" dirty="0"/>
          </a:p>
        </p:txBody>
      </p:sp>
    </p:spTree>
    <p:extLst>
      <p:ext uri="{BB962C8B-B14F-4D97-AF65-F5344CB8AC3E}">
        <p14:creationId xmlns:p14="http://schemas.microsoft.com/office/powerpoint/2010/main" val="32644700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27200" y="-273050"/>
            <a:ext cx="7112000" cy="1220788"/>
          </a:xfrm>
        </p:spPr>
        <p:txBody>
          <a:bodyPr/>
          <a:lstStyle/>
          <a:p>
            <a:r>
              <a:rPr lang="en-US" smtClean="0"/>
              <a:t>Click to edit Master title style</a:t>
            </a:r>
            <a:endParaRPr lang="en-US"/>
          </a:p>
        </p:txBody>
      </p:sp>
      <p:sp>
        <p:nvSpPr>
          <p:cNvPr id="3" name="Rectangle 1"/>
          <p:cNvSpPr>
            <a:spLocks noGrp="1" noChangeArrowheads="1"/>
          </p:cNvSpPr>
          <p:nvPr>
            <p:ph type="dt" idx="10"/>
          </p:nvPr>
        </p:nvSpPr>
        <p:spPr>
          <a:ln/>
        </p:spPr>
        <p:txBody>
          <a:bodyPr/>
          <a:lstStyle>
            <a:lvl1pPr>
              <a:defRPr/>
            </a:lvl1pPr>
          </a:lstStyle>
          <a:p>
            <a:pPr>
              <a:defRPr/>
            </a:pPr>
            <a:fld id="{00C6D345-62DF-40D9-AA4B-8FD182551B38}" type="datetime1">
              <a:rPr lang="en-US" smtClean="0"/>
              <a:t>2/17/2017</a:t>
            </a:fld>
            <a:endParaRPr lang="en-US" dirty="0"/>
          </a:p>
        </p:txBody>
      </p:sp>
      <p:sp>
        <p:nvSpPr>
          <p:cNvPr id="4" name="Rectangle 2"/>
          <p:cNvSpPr>
            <a:spLocks noGrp="1" noChangeArrowheads="1"/>
          </p:cNvSpPr>
          <p:nvPr>
            <p:ph type="ftr" idx="11"/>
          </p:nvPr>
        </p:nvSpPr>
        <p:spPr>
          <a:ln/>
        </p:spPr>
        <p:txBody>
          <a:bodyPr/>
          <a:lstStyle>
            <a:lvl1pPr>
              <a:defRPr/>
            </a:lvl1pPr>
          </a:lstStyle>
          <a:p>
            <a:pPr>
              <a:defRPr/>
            </a:pPr>
            <a:endParaRPr lang="en-US" dirty="0"/>
          </a:p>
        </p:txBody>
      </p:sp>
      <p:sp>
        <p:nvSpPr>
          <p:cNvPr id="5" name="Rectangle 3"/>
          <p:cNvSpPr>
            <a:spLocks noGrp="1" noChangeArrowheads="1"/>
          </p:cNvSpPr>
          <p:nvPr>
            <p:ph type="sldNum" idx="12"/>
          </p:nvPr>
        </p:nvSpPr>
        <p:spPr>
          <a:ln/>
        </p:spPr>
        <p:txBody>
          <a:bodyPr/>
          <a:lstStyle>
            <a:lvl1pPr>
              <a:defRPr/>
            </a:lvl1pPr>
          </a:lstStyle>
          <a:p>
            <a:pPr>
              <a:defRPr/>
            </a:pPr>
            <a:fld id="{BD8BFCFB-6A2B-41A7-9918-CF9353210427}" type="slidenum">
              <a:rPr lang="en-GB"/>
              <a:pPr>
                <a:defRPr/>
              </a:pPr>
              <a:t>‹#›</a:t>
            </a:fld>
            <a:endParaRPr lang="en-GB" dirty="0"/>
          </a:p>
        </p:txBody>
      </p:sp>
    </p:spTree>
    <p:extLst>
      <p:ext uri="{BB962C8B-B14F-4D97-AF65-F5344CB8AC3E}">
        <p14:creationId xmlns:p14="http://schemas.microsoft.com/office/powerpoint/2010/main" val="26601824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27200" y="-273050"/>
            <a:ext cx="7112000" cy="12207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03200" y="1803400"/>
            <a:ext cx="4391025" cy="4525963"/>
          </a:xfrm>
        </p:spPr>
        <p:txBody>
          <a:bodyPr/>
          <a:lstStyle>
            <a:lvl1pPr>
              <a:defRPr sz="2000"/>
            </a:lvl1pPr>
            <a:lvl2pPr>
              <a:defRPr sz="1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46625" y="1803400"/>
            <a:ext cx="4392613" cy="4525963"/>
          </a:xfrm>
        </p:spPr>
        <p:txBody>
          <a:bodyPr/>
          <a:lstStyle>
            <a:lvl1pPr>
              <a:defRPr sz="2000"/>
            </a:lvl1pPr>
            <a:lvl2pPr>
              <a:defRPr sz="1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1"/>
          <p:cNvSpPr>
            <a:spLocks noGrp="1" noChangeArrowheads="1"/>
          </p:cNvSpPr>
          <p:nvPr>
            <p:ph type="dt" idx="10"/>
          </p:nvPr>
        </p:nvSpPr>
        <p:spPr>
          <a:ln/>
        </p:spPr>
        <p:txBody>
          <a:bodyPr/>
          <a:lstStyle>
            <a:lvl1pPr>
              <a:defRPr/>
            </a:lvl1pPr>
          </a:lstStyle>
          <a:p>
            <a:pPr>
              <a:defRPr/>
            </a:pPr>
            <a:fld id="{F8F717D8-A0F5-4C2A-9089-6B99642962EB}" type="datetime1">
              <a:rPr lang="en-US" smtClean="0"/>
              <a:t>2/17/2017</a:t>
            </a:fld>
            <a:endParaRPr lang="en-US" dirty="0"/>
          </a:p>
        </p:txBody>
      </p:sp>
      <p:sp>
        <p:nvSpPr>
          <p:cNvPr id="6" name="Rectangle 2"/>
          <p:cNvSpPr>
            <a:spLocks noGrp="1" noChangeArrowheads="1"/>
          </p:cNvSpPr>
          <p:nvPr>
            <p:ph type="ftr" idx="11"/>
          </p:nvPr>
        </p:nvSpPr>
        <p:spPr>
          <a:ln/>
        </p:spPr>
        <p:txBody>
          <a:bodyPr/>
          <a:lstStyle>
            <a:lvl1pPr>
              <a:defRPr/>
            </a:lvl1pPr>
          </a:lstStyle>
          <a:p>
            <a:pPr>
              <a:defRPr/>
            </a:pPr>
            <a:endParaRPr lang="en-US" dirty="0"/>
          </a:p>
        </p:txBody>
      </p:sp>
      <p:sp>
        <p:nvSpPr>
          <p:cNvPr id="7" name="Rectangle 3"/>
          <p:cNvSpPr>
            <a:spLocks noGrp="1" noChangeArrowheads="1"/>
          </p:cNvSpPr>
          <p:nvPr>
            <p:ph type="sldNum" idx="12"/>
          </p:nvPr>
        </p:nvSpPr>
        <p:spPr>
          <a:ln/>
        </p:spPr>
        <p:txBody>
          <a:bodyPr/>
          <a:lstStyle>
            <a:lvl1pPr>
              <a:defRPr/>
            </a:lvl1pPr>
          </a:lstStyle>
          <a:p>
            <a:pPr>
              <a:defRPr/>
            </a:pPr>
            <a:fld id="{AC6A5AED-56EA-4D25-BF48-88FFAB214506}" type="slidenum">
              <a:rPr lang="en-GB"/>
              <a:pPr>
                <a:defRPr/>
              </a:pPr>
              <a:t>‹#›</a:t>
            </a:fld>
            <a:endParaRPr lang="en-GB" dirty="0"/>
          </a:p>
        </p:txBody>
      </p:sp>
    </p:spTree>
    <p:extLst>
      <p:ext uri="{BB962C8B-B14F-4D97-AF65-F5344CB8AC3E}">
        <p14:creationId xmlns:p14="http://schemas.microsoft.com/office/powerpoint/2010/main" val="3980267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924800" cy="533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
          <p:cNvSpPr>
            <a:spLocks noGrp="1" noChangeArrowheads="1"/>
          </p:cNvSpPr>
          <p:nvPr>
            <p:ph type="dt" idx="10"/>
          </p:nvPr>
        </p:nvSpPr>
        <p:spPr>
          <a:ln/>
        </p:spPr>
        <p:txBody>
          <a:bodyPr/>
          <a:lstStyle>
            <a:lvl1pPr>
              <a:defRPr/>
            </a:lvl1pPr>
          </a:lstStyle>
          <a:p>
            <a:pPr>
              <a:defRPr/>
            </a:pPr>
            <a:fld id="{42989880-4D25-4DB3-863E-BF77E9674F12}" type="datetime1">
              <a:rPr lang="en-US" smtClean="0"/>
              <a:t>2/17/2017</a:t>
            </a:fld>
            <a:endParaRPr lang="en-US" dirty="0"/>
          </a:p>
        </p:txBody>
      </p:sp>
      <p:sp>
        <p:nvSpPr>
          <p:cNvPr id="8" name="Rectangle 2"/>
          <p:cNvSpPr>
            <a:spLocks noGrp="1" noChangeArrowheads="1"/>
          </p:cNvSpPr>
          <p:nvPr>
            <p:ph type="ftr" idx="11"/>
          </p:nvPr>
        </p:nvSpPr>
        <p:spPr>
          <a:ln/>
        </p:spPr>
        <p:txBody>
          <a:bodyPr/>
          <a:lstStyle>
            <a:lvl1pPr>
              <a:defRPr/>
            </a:lvl1pPr>
          </a:lstStyle>
          <a:p>
            <a:pPr>
              <a:defRPr/>
            </a:pPr>
            <a:endParaRPr lang="en-US" dirty="0"/>
          </a:p>
        </p:txBody>
      </p:sp>
      <p:sp>
        <p:nvSpPr>
          <p:cNvPr id="9" name="Rectangle 3"/>
          <p:cNvSpPr>
            <a:spLocks noGrp="1" noChangeArrowheads="1"/>
          </p:cNvSpPr>
          <p:nvPr>
            <p:ph type="sldNum" idx="12"/>
          </p:nvPr>
        </p:nvSpPr>
        <p:spPr>
          <a:ln/>
        </p:spPr>
        <p:txBody>
          <a:bodyPr/>
          <a:lstStyle>
            <a:lvl1pPr>
              <a:defRPr/>
            </a:lvl1pPr>
          </a:lstStyle>
          <a:p>
            <a:pPr>
              <a:defRPr/>
            </a:pPr>
            <a:fld id="{400447B8-7361-4DAC-9D1D-48AEBED3E806}" type="slidenum">
              <a:rPr lang="en-GB"/>
              <a:pPr>
                <a:defRPr/>
              </a:pPr>
              <a:t>‹#›</a:t>
            </a:fld>
            <a:endParaRPr lang="en-GB" dirty="0"/>
          </a:p>
        </p:txBody>
      </p:sp>
    </p:spTree>
    <p:extLst>
      <p:ext uri="{BB962C8B-B14F-4D97-AF65-F5344CB8AC3E}">
        <p14:creationId xmlns:p14="http://schemas.microsoft.com/office/powerpoint/2010/main" val="3937353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
          <p:cNvSpPr>
            <a:spLocks noGrp="1" noChangeArrowheads="1"/>
          </p:cNvSpPr>
          <p:nvPr>
            <p:ph type="dt" idx="10"/>
          </p:nvPr>
        </p:nvSpPr>
        <p:spPr>
          <a:ln/>
        </p:spPr>
        <p:txBody>
          <a:bodyPr/>
          <a:lstStyle>
            <a:lvl1pPr>
              <a:defRPr/>
            </a:lvl1pPr>
          </a:lstStyle>
          <a:p>
            <a:pPr>
              <a:defRPr/>
            </a:pPr>
            <a:fld id="{EC9839EF-9166-4E60-9F06-A78436B392BE}" type="datetime1">
              <a:rPr lang="en-US" smtClean="0"/>
              <a:t>2/17/2017</a:t>
            </a:fld>
            <a:endParaRPr lang="en-US" dirty="0"/>
          </a:p>
        </p:txBody>
      </p:sp>
      <p:sp>
        <p:nvSpPr>
          <p:cNvPr id="4" name="Rectangle 2"/>
          <p:cNvSpPr>
            <a:spLocks noGrp="1" noChangeArrowheads="1"/>
          </p:cNvSpPr>
          <p:nvPr>
            <p:ph type="ftr" idx="11"/>
          </p:nvPr>
        </p:nvSpPr>
        <p:spPr>
          <a:ln/>
        </p:spPr>
        <p:txBody>
          <a:bodyPr/>
          <a:lstStyle>
            <a:lvl1pPr>
              <a:defRPr/>
            </a:lvl1pPr>
          </a:lstStyle>
          <a:p>
            <a:pPr>
              <a:defRPr/>
            </a:pPr>
            <a:endParaRPr lang="en-US" dirty="0"/>
          </a:p>
        </p:txBody>
      </p:sp>
      <p:sp>
        <p:nvSpPr>
          <p:cNvPr id="5" name="Rectangle 3"/>
          <p:cNvSpPr>
            <a:spLocks noGrp="1" noChangeArrowheads="1"/>
          </p:cNvSpPr>
          <p:nvPr>
            <p:ph type="sldNum" idx="12"/>
          </p:nvPr>
        </p:nvSpPr>
        <p:spPr>
          <a:ln/>
        </p:spPr>
        <p:txBody>
          <a:bodyPr/>
          <a:lstStyle>
            <a:lvl1pPr>
              <a:defRPr/>
            </a:lvl1pPr>
          </a:lstStyle>
          <a:p>
            <a:pPr>
              <a:defRPr/>
            </a:pPr>
            <a:fld id="{290FBA20-E1BD-477C-9B27-B260AAA1B2AA}" type="slidenum">
              <a:rPr lang="en-GB"/>
              <a:pPr>
                <a:defRPr/>
              </a:pPr>
              <a:t>‹#›</a:t>
            </a:fld>
            <a:endParaRPr lang="en-GB" dirty="0"/>
          </a:p>
        </p:txBody>
      </p:sp>
    </p:spTree>
    <p:extLst>
      <p:ext uri="{BB962C8B-B14F-4D97-AF65-F5344CB8AC3E}">
        <p14:creationId xmlns:p14="http://schemas.microsoft.com/office/powerpoint/2010/main" val="418602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idx="10"/>
          </p:nvPr>
        </p:nvSpPr>
        <p:spPr>
          <a:ln/>
        </p:spPr>
        <p:txBody>
          <a:bodyPr/>
          <a:lstStyle>
            <a:lvl1pPr>
              <a:defRPr/>
            </a:lvl1pPr>
          </a:lstStyle>
          <a:p>
            <a:pPr>
              <a:defRPr/>
            </a:pPr>
            <a:fld id="{464B4101-3C9F-40BF-BD80-64BE45BBDB5B}" type="datetime1">
              <a:rPr lang="en-US" smtClean="0"/>
              <a:t>2/17/2017</a:t>
            </a:fld>
            <a:endParaRPr lang="en-US" dirty="0"/>
          </a:p>
        </p:txBody>
      </p:sp>
      <p:sp>
        <p:nvSpPr>
          <p:cNvPr id="3" name="Rectangle 2"/>
          <p:cNvSpPr>
            <a:spLocks noGrp="1" noChangeArrowheads="1"/>
          </p:cNvSpPr>
          <p:nvPr>
            <p:ph type="ftr" idx="11"/>
          </p:nvPr>
        </p:nvSpPr>
        <p:spPr>
          <a:ln/>
        </p:spPr>
        <p:txBody>
          <a:bodyPr/>
          <a:lstStyle>
            <a:lvl1pPr>
              <a:defRPr/>
            </a:lvl1pPr>
          </a:lstStyle>
          <a:p>
            <a:pPr>
              <a:defRPr/>
            </a:pPr>
            <a:endParaRPr lang="en-US" dirty="0"/>
          </a:p>
        </p:txBody>
      </p:sp>
      <p:sp>
        <p:nvSpPr>
          <p:cNvPr id="4" name="Rectangle 3"/>
          <p:cNvSpPr>
            <a:spLocks noGrp="1" noChangeArrowheads="1"/>
          </p:cNvSpPr>
          <p:nvPr>
            <p:ph type="sldNum" idx="12"/>
          </p:nvPr>
        </p:nvSpPr>
        <p:spPr>
          <a:ln/>
        </p:spPr>
        <p:txBody>
          <a:bodyPr/>
          <a:lstStyle>
            <a:lvl1pPr>
              <a:defRPr/>
            </a:lvl1pPr>
          </a:lstStyle>
          <a:p>
            <a:pPr>
              <a:defRPr/>
            </a:pPr>
            <a:fld id="{EA909B5B-5ECD-4121-AAD2-AD984123E174}" type="slidenum">
              <a:rPr lang="en-GB"/>
              <a:pPr>
                <a:defRPr/>
              </a:pPr>
              <a:t>‹#›</a:t>
            </a:fld>
            <a:endParaRPr lang="en-GB" dirty="0"/>
          </a:p>
        </p:txBody>
      </p:sp>
    </p:spTree>
    <p:extLst>
      <p:ext uri="{BB962C8B-B14F-4D97-AF65-F5344CB8AC3E}">
        <p14:creationId xmlns:p14="http://schemas.microsoft.com/office/powerpoint/2010/main" val="1800117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6858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66800"/>
            <a:ext cx="5111750" cy="5059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fld id="{040ED87D-9D85-444B-AEF2-6800FD74BF7B}" type="datetime1">
              <a:rPr lang="en-US" smtClean="0"/>
              <a:t>2/17/2017</a:t>
            </a:fld>
            <a:endParaRPr lang="en-US" dirty="0"/>
          </a:p>
        </p:txBody>
      </p:sp>
      <p:sp>
        <p:nvSpPr>
          <p:cNvPr id="6" name="Rectangle 2"/>
          <p:cNvSpPr>
            <a:spLocks noGrp="1" noChangeArrowheads="1"/>
          </p:cNvSpPr>
          <p:nvPr>
            <p:ph type="ftr" idx="11"/>
          </p:nvPr>
        </p:nvSpPr>
        <p:spPr>
          <a:ln/>
        </p:spPr>
        <p:txBody>
          <a:bodyPr/>
          <a:lstStyle>
            <a:lvl1pPr>
              <a:defRPr/>
            </a:lvl1pPr>
          </a:lstStyle>
          <a:p>
            <a:pPr>
              <a:defRPr/>
            </a:pPr>
            <a:endParaRPr lang="en-US" dirty="0"/>
          </a:p>
        </p:txBody>
      </p:sp>
      <p:sp>
        <p:nvSpPr>
          <p:cNvPr id="7" name="Rectangle 3"/>
          <p:cNvSpPr>
            <a:spLocks noGrp="1" noChangeArrowheads="1"/>
          </p:cNvSpPr>
          <p:nvPr>
            <p:ph type="sldNum" idx="12"/>
          </p:nvPr>
        </p:nvSpPr>
        <p:spPr>
          <a:ln/>
        </p:spPr>
        <p:txBody>
          <a:bodyPr/>
          <a:lstStyle>
            <a:lvl1pPr>
              <a:defRPr/>
            </a:lvl1pPr>
          </a:lstStyle>
          <a:p>
            <a:pPr>
              <a:defRPr/>
            </a:pPr>
            <a:fld id="{025C89AA-25E8-4514-8B86-3278CF6760AC}" type="slidenum">
              <a:rPr lang="en-GB"/>
              <a:pPr>
                <a:defRPr/>
              </a:pPr>
              <a:t>‹#›</a:t>
            </a:fld>
            <a:endParaRPr lang="en-GB" dirty="0"/>
          </a:p>
        </p:txBody>
      </p:sp>
    </p:spTree>
    <p:extLst>
      <p:ext uri="{BB962C8B-B14F-4D97-AF65-F5344CB8AC3E}">
        <p14:creationId xmlns:p14="http://schemas.microsoft.com/office/powerpoint/2010/main" val="374714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lIns="90000" tIns="46800" rIns="90000" bIns="4680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fld id="{B64F8F97-F6F5-4F06-8A6C-B8F55E291564}" type="datetime1">
              <a:rPr lang="en-US" smtClean="0"/>
              <a:t>2/17/2017</a:t>
            </a:fld>
            <a:endParaRPr lang="en-US" dirty="0"/>
          </a:p>
        </p:txBody>
      </p:sp>
      <p:sp>
        <p:nvSpPr>
          <p:cNvPr id="6" name="Rectangle 2"/>
          <p:cNvSpPr>
            <a:spLocks noGrp="1" noChangeArrowheads="1"/>
          </p:cNvSpPr>
          <p:nvPr>
            <p:ph type="ftr" idx="11"/>
          </p:nvPr>
        </p:nvSpPr>
        <p:spPr>
          <a:ln/>
        </p:spPr>
        <p:txBody>
          <a:bodyPr/>
          <a:lstStyle>
            <a:lvl1pPr>
              <a:defRPr/>
            </a:lvl1pPr>
          </a:lstStyle>
          <a:p>
            <a:pPr>
              <a:defRPr/>
            </a:pPr>
            <a:endParaRPr lang="en-US" dirty="0"/>
          </a:p>
        </p:txBody>
      </p:sp>
      <p:sp>
        <p:nvSpPr>
          <p:cNvPr id="7" name="Rectangle 3"/>
          <p:cNvSpPr>
            <a:spLocks noGrp="1" noChangeArrowheads="1"/>
          </p:cNvSpPr>
          <p:nvPr>
            <p:ph type="sldNum" idx="12"/>
          </p:nvPr>
        </p:nvSpPr>
        <p:spPr>
          <a:ln/>
        </p:spPr>
        <p:txBody>
          <a:bodyPr/>
          <a:lstStyle>
            <a:lvl1pPr>
              <a:defRPr/>
            </a:lvl1pPr>
          </a:lstStyle>
          <a:p>
            <a:pPr>
              <a:defRPr/>
            </a:pPr>
            <a:fld id="{36D3A4CA-C707-4806-9516-84017A9CF139}" type="slidenum">
              <a:rPr lang="en-GB"/>
              <a:pPr>
                <a:defRPr/>
              </a:pPr>
              <a:t>‹#›</a:t>
            </a:fld>
            <a:endParaRPr lang="en-GB" dirty="0"/>
          </a:p>
        </p:txBody>
      </p:sp>
    </p:spTree>
    <p:extLst>
      <p:ext uri="{BB962C8B-B14F-4D97-AF65-F5344CB8AC3E}">
        <p14:creationId xmlns:p14="http://schemas.microsoft.com/office/powerpoint/2010/main" val="1866845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4.xml"/><Relationship Id="rId1"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5.xml"/><Relationship Id="rId1"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6" Type="http://schemas.openxmlformats.org/officeDocument/2006/relationships/image" Target="../media/image1.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theme" Target="../theme/theme6.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image" Target="../media/image1.png"/><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dt"/>
          </p:nvPr>
        </p:nvSpPr>
        <p:spPr bwMode="auto">
          <a:xfrm>
            <a:off x="685800" y="6248400"/>
            <a:ext cx="1900238" cy="45243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nSpc>
                <a:spcPct val="100000"/>
              </a:lnSpc>
              <a:defRPr sz="1400">
                <a:solidFill>
                  <a:srgbClr val="000000"/>
                </a:solidFill>
                <a:latin typeface="Times New Roman" pitchFamily="18" charset="0"/>
              </a:defRPr>
            </a:lvl1pPr>
          </a:lstStyle>
          <a:p>
            <a:pPr>
              <a:defRPr/>
            </a:pPr>
            <a:fld id="{B6F36C3F-3759-45E2-A9CB-ACE523DE62DD}" type="datetime1">
              <a:rPr lang="en-US" smtClean="0"/>
              <a:t>2/17/2017</a:t>
            </a:fld>
            <a:endParaRPr lang="en-US" dirty="0"/>
          </a:p>
        </p:txBody>
      </p:sp>
      <p:sp>
        <p:nvSpPr>
          <p:cNvPr id="1026" name="Rectangle 2"/>
          <p:cNvSpPr>
            <a:spLocks noGrp="1" noChangeArrowheads="1"/>
          </p:cNvSpPr>
          <p:nvPr>
            <p:ph type="ftr"/>
          </p:nvPr>
        </p:nvSpPr>
        <p:spPr bwMode="auto">
          <a:xfrm>
            <a:off x="3124200" y="6248400"/>
            <a:ext cx="2890838" cy="45243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a:lnSpc>
                <a:spcPct val="100000"/>
              </a:lnSpc>
              <a:defRPr sz="1400">
                <a:solidFill>
                  <a:srgbClr val="000000"/>
                </a:solidFill>
                <a:latin typeface="Times New Roman" pitchFamily="18" charset="0"/>
              </a:defRPr>
            </a:lvl1pPr>
          </a:lstStyle>
          <a:p>
            <a:pPr>
              <a:defRPr/>
            </a:pPr>
            <a:endParaRPr lang="en-US" dirty="0"/>
          </a:p>
        </p:txBody>
      </p:sp>
      <p:sp>
        <p:nvSpPr>
          <p:cNvPr id="1027" name="Rectangle 3"/>
          <p:cNvSpPr>
            <a:spLocks noGrp="1" noChangeArrowheads="1"/>
          </p:cNvSpPr>
          <p:nvPr>
            <p:ph type="sldNum"/>
          </p:nvPr>
        </p:nvSpPr>
        <p:spPr bwMode="auto">
          <a:xfrm>
            <a:off x="6896100" y="6362700"/>
            <a:ext cx="1900238" cy="4556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8" charset="0"/>
              </a:defRPr>
            </a:lvl1pPr>
          </a:lstStyle>
          <a:p>
            <a:pPr>
              <a:defRPr/>
            </a:pPr>
            <a:fld id="{C41BD844-1326-4208-9751-F16B931C475A}" type="slidenum">
              <a:rPr lang="en-GB"/>
              <a:pPr>
                <a:defRPr/>
              </a:pPr>
              <a:t>‹#›</a:t>
            </a:fld>
            <a:endParaRPr lang="en-GB" dirty="0"/>
          </a:p>
        </p:txBody>
      </p:sp>
      <p:sp>
        <p:nvSpPr>
          <p:cNvPr id="5125" name="Rectangle 4"/>
          <p:cNvSpPr>
            <a:spLocks noGrp="1" noChangeArrowheads="1"/>
          </p:cNvSpPr>
          <p:nvPr>
            <p:ph type="title"/>
          </p:nvPr>
        </p:nvSpPr>
        <p:spPr bwMode="auto">
          <a:xfrm>
            <a:off x="1727200" y="0"/>
            <a:ext cx="711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1" compatLnSpc="1">
            <a:prstTxWarp prst="textNoShape">
              <a:avLst/>
            </a:prstTxWarp>
          </a:bodyPr>
          <a:lstStyle/>
          <a:p>
            <a:pPr lvl="0"/>
            <a:r>
              <a:rPr lang="en-GB" altLang="en-US" smtClean="0"/>
              <a:t>Click to edit the title text format</a:t>
            </a:r>
          </a:p>
        </p:txBody>
      </p:sp>
      <p:sp>
        <p:nvSpPr>
          <p:cNvPr id="2" name="Rectangle 5"/>
          <p:cNvSpPr>
            <a:spLocks noChangeArrowheads="1"/>
          </p:cNvSpPr>
          <p:nvPr/>
        </p:nvSpPr>
        <p:spPr bwMode="auto">
          <a:xfrm>
            <a:off x="304800" y="625475"/>
            <a:ext cx="8666163" cy="61913"/>
          </a:xfrm>
          <a:prstGeom prst="rect">
            <a:avLst/>
          </a:prstGeom>
          <a:gradFill rotWithShape="0">
            <a:gsLst>
              <a:gs pos="0">
                <a:srgbClr val="FFFFFF"/>
              </a:gs>
              <a:gs pos="100000">
                <a:srgbClr val="000000"/>
              </a:gs>
            </a:gsLst>
            <a:lin ang="10800000" scaled="1"/>
          </a:gradFill>
          <a:ln w="9525">
            <a:noFill/>
            <a:round/>
            <a:headEnd/>
            <a:tailEnd/>
          </a:ln>
          <a:effectLst/>
        </p:spPr>
        <p:txBody>
          <a:bodyPr wrap="none" anchor="ctr"/>
          <a:lstStyle/>
          <a:p>
            <a:pPr>
              <a:defRPr/>
            </a:pPr>
            <a:endParaRPr lang="en-US" dirty="0"/>
          </a:p>
        </p:txBody>
      </p:sp>
      <p:pic>
        <p:nvPicPr>
          <p:cNvPr id="5127" name="Picture 6"/>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300" y="117475"/>
            <a:ext cx="1101725"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7"/>
          <p:cNvSpPr>
            <a:spLocks noChangeArrowheads="1"/>
          </p:cNvSpPr>
          <p:nvPr/>
        </p:nvSpPr>
        <p:spPr bwMode="auto">
          <a:xfrm>
            <a:off x="304800" y="625475"/>
            <a:ext cx="8666163" cy="61913"/>
          </a:xfrm>
          <a:prstGeom prst="rect">
            <a:avLst/>
          </a:prstGeom>
          <a:gradFill rotWithShape="0">
            <a:gsLst>
              <a:gs pos="0">
                <a:srgbClr val="FFFFFF"/>
              </a:gs>
              <a:gs pos="100000">
                <a:srgbClr val="000000"/>
              </a:gs>
            </a:gsLst>
            <a:lin ang="10800000" scaled="1"/>
          </a:gradFill>
          <a:ln w="9525">
            <a:noFill/>
            <a:round/>
            <a:headEnd/>
            <a:tailEnd/>
          </a:ln>
          <a:effectLst/>
        </p:spPr>
        <p:txBody>
          <a:bodyPr wrap="none" anchor="ctr"/>
          <a:lstStyle/>
          <a:p>
            <a:pPr>
              <a:defRPr/>
            </a:pPr>
            <a:endParaRPr lang="en-US" dirty="0"/>
          </a:p>
        </p:txBody>
      </p:sp>
      <p:pic>
        <p:nvPicPr>
          <p:cNvPr id="5129" name="Picture 8"/>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300" y="117475"/>
            <a:ext cx="1101725"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34" name="Rectangle 10"/>
          <p:cNvSpPr>
            <a:spLocks noChangeArrowheads="1"/>
          </p:cNvSpPr>
          <p:nvPr/>
        </p:nvSpPr>
        <p:spPr bwMode="auto">
          <a:xfrm>
            <a:off x="304800" y="625475"/>
            <a:ext cx="8666163" cy="61913"/>
          </a:xfrm>
          <a:prstGeom prst="rect">
            <a:avLst/>
          </a:prstGeom>
          <a:gradFill rotWithShape="0">
            <a:gsLst>
              <a:gs pos="0">
                <a:srgbClr val="FFFFFF"/>
              </a:gs>
              <a:gs pos="100000">
                <a:srgbClr val="000000"/>
              </a:gs>
            </a:gsLst>
            <a:lin ang="10800000" scaled="1"/>
          </a:gradFill>
          <a:ln w="9525">
            <a:noFill/>
            <a:round/>
            <a:headEnd/>
            <a:tailEnd/>
          </a:ln>
          <a:effectLst/>
        </p:spPr>
        <p:txBody>
          <a:bodyPr wrap="none" anchor="ctr"/>
          <a:lstStyle/>
          <a:p>
            <a:pPr>
              <a:defRPr/>
            </a:pPr>
            <a:endParaRPr lang="en-US" dirty="0"/>
          </a:p>
        </p:txBody>
      </p:sp>
      <p:pic>
        <p:nvPicPr>
          <p:cNvPr id="5131" name="Picture 1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300" y="117475"/>
            <a:ext cx="1101725"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 name="Rectangle 12"/>
          <p:cNvSpPr>
            <a:spLocks noChangeArrowheads="1"/>
          </p:cNvSpPr>
          <p:nvPr/>
        </p:nvSpPr>
        <p:spPr bwMode="auto">
          <a:xfrm>
            <a:off x="1149350" y="625475"/>
            <a:ext cx="5073650" cy="366713"/>
          </a:xfrm>
          <a:prstGeom prst="rect">
            <a:avLst/>
          </a:prstGeom>
          <a:noFill/>
          <a:ln w="9525">
            <a:noFill/>
            <a:round/>
            <a:headEnd/>
            <a:tailEnd/>
          </a:ln>
          <a:effectLst/>
        </p:spPr>
        <p:txBody>
          <a:bodyPr lIns="92160" tIns="46080" rIns="92160" bIns="46080">
            <a:spAutoFit/>
          </a:bodyPr>
          <a:lstStyle/>
          <a:p>
            <a:pPr>
              <a:lnSpc>
                <a:spcPct val="100000"/>
              </a:lnSpc>
              <a:spcBef>
                <a:spcPts val="875"/>
              </a:spcBef>
              <a:buClr>
                <a:srgbClr val="708BFE"/>
              </a:buClr>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800" b="1" dirty="0">
                <a:solidFill>
                  <a:srgbClr val="708BFE"/>
                </a:solidFill>
              </a:rPr>
              <a:t> </a:t>
            </a:r>
            <a:r>
              <a:rPr lang="en-GB" sz="1400" b="1" i="1" dirty="0">
                <a:solidFill>
                  <a:srgbClr val="708BFE"/>
                </a:solidFill>
              </a:rPr>
              <a:t>Secretary of Defense </a:t>
            </a:r>
            <a:r>
              <a:rPr lang="en-GB" sz="1400" b="1" i="1" dirty="0" smtClean="0">
                <a:solidFill>
                  <a:srgbClr val="708BFE"/>
                </a:solidFill>
              </a:rPr>
              <a:t>Executive </a:t>
            </a:r>
            <a:r>
              <a:rPr lang="en-GB" sz="1400" b="1" i="1" dirty="0">
                <a:solidFill>
                  <a:srgbClr val="708BFE"/>
                </a:solidFill>
              </a:rPr>
              <a:t>Fellows</a:t>
            </a:r>
          </a:p>
        </p:txBody>
      </p:sp>
      <p:sp>
        <p:nvSpPr>
          <p:cNvPr id="1037" name="Rectangle 13"/>
          <p:cNvSpPr>
            <a:spLocks noChangeArrowheads="1"/>
          </p:cNvSpPr>
          <p:nvPr/>
        </p:nvSpPr>
        <p:spPr bwMode="auto">
          <a:xfrm>
            <a:off x="1524000" y="1397000"/>
            <a:ext cx="6096000" cy="4064000"/>
          </a:xfrm>
          <a:prstGeom prst="rect">
            <a:avLst/>
          </a:prstGeom>
          <a:noFill/>
          <a:ln w="9525">
            <a:noFill/>
            <a:round/>
            <a:headEnd/>
            <a:tailEnd/>
          </a:ln>
          <a:effectLst/>
        </p:spPr>
        <p:txBody>
          <a:bodyPr wrap="none" anchor="ctr"/>
          <a:lstStyle/>
          <a:p>
            <a:pPr>
              <a:defRPr/>
            </a:pPr>
            <a:endParaRPr lang="en-US" dirty="0"/>
          </a:p>
        </p:txBody>
      </p:sp>
      <p:sp>
        <p:nvSpPr>
          <p:cNvPr id="5134" name="Rectangle 15"/>
          <p:cNvSpPr>
            <a:spLocks noGrp="1" noChangeArrowheads="1"/>
          </p:cNvSpPr>
          <p:nvPr>
            <p:ph type="body" idx="1"/>
          </p:nvPr>
        </p:nvSpPr>
        <p:spPr bwMode="auto">
          <a:xfrm>
            <a:off x="203200" y="1219200"/>
            <a:ext cx="8712200" cy="511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Tree>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 id="2147484072" r:id="rId13"/>
  </p:sldLayoutIdLst>
  <p:hf hdr="0" ftr="0" dt="0"/>
  <p:txStyles>
    <p:titleStyle>
      <a:lvl1pPr algn="ctr" defTabSz="457200" rtl="0" eaLnBrk="0" fontAlgn="base" hangingPunct="0">
        <a:lnSpc>
          <a:spcPct val="81000"/>
        </a:lnSpc>
        <a:spcBef>
          <a:spcPct val="0"/>
        </a:spcBef>
        <a:spcAft>
          <a:spcPct val="0"/>
        </a:spcAft>
        <a:buClr>
          <a:srgbClr val="000000"/>
        </a:buClr>
        <a:buSzPct val="100000"/>
        <a:buFont typeface="Arial" pitchFamily="34" charset="0"/>
        <a:defRPr sz="3200" b="1" i="1">
          <a:solidFill>
            <a:srgbClr val="000000"/>
          </a:solidFill>
          <a:latin typeface="+mj-lt"/>
          <a:ea typeface="+mj-ea"/>
          <a:cs typeface="+mj-cs"/>
        </a:defRPr>
      </a:lvl1pPr>
      <a:lvl2pPr algn="ctr" defTabSz="457200" rtl="0" eaLnBrk="0" fontAlgn="base" hangingPunct="0">
        <a:lnSpc>
          <a:spcPct val="81000"/>
        </a:lnSpc>
        <a:spcBef>
          <a:spcPct val="0"/>
        </a:spcBef>
        <a:spcAft>
          <a:spcPct val="0"/>
        </a:spcAft>
        <a:buClr>
          <a:srgbClr val="000000"/>
        </a:buClr>
        <a:buSzPct val="100000"/>
        <a:buFont typeface="Arial" pitchFamily="34" charset="0"/>
        <a:defRPr sz="3200" b="1" i="1">
          <a:solidFill>
            <a:srgbClr val="000000"/>
          </a:solidFill>
          <a:latin typeface="Arial" pitchFamily="34" charset="0"/>
        </a:defRPr>
      </a:lvl2pPr>
      <a:lvl3pPr algn="ctr" defTabSz="457200" rtl="0" eaLnBrk="0" fontAlgn="base" hangingPunct="0">
        <a:lnSpc>
          <a:spcPct val="81000"/>
        </a:lnSpc>
        <a:spcBef>
          <a:spcPct val="0"/>
        </a:spcBef>
        <a:spcAft>
          <a:spcPct val="0"/>
        </a:spcAft>
        <a:buClr>
          <a:srgbClr val="000000"/>
        </a:buClr>
        <a:buSzPct val="100000"/>
        <a:buFont typeface="Arial" pitchFamily="34" charset="0"/>
        <a:defRPr sz="3200" b="1" i="1">
          <a:solidFill>
            <a:srgbClr val="000000"/>
          </a:solidFill>
          <a:latin typeface="Arial" pitchFamily="34" charset="0"/>
        </a:defRPr>
      </a:lvl3pPr>
      <a:lvl4pPr algn="ctr" defTabSz="457200" rtl="0" eaLnBrk="0" fontAlgn="base" hangingPunct="0">
        <a:lnSpc>
          <a:spcPct val="81000"/>
        </a:lnSpc>
        <a:spcBef>
          <a:spcPct val="0"/>
        </a:spcBef>
        <a:spcAft>
          <a:spcPct val="0"/>
        </a:spcAft>
        <a:buClr>
          <a:srgbClr val="000000"/>
        </a:buClr>
        <a:buSzPct val="100000"/>
        <a:buFont typeface="Arial" pitchFamily="34" charset="0"/>
        <a:defRPr sz="3200" b="1" i="1">
          <a:solidFill>
            <a:srgbClr val="000000"/>
          </a:solidFill>
          <a:latin typeface="Arial" pitchFamily="34" charset="0"/>
        </a:defRPr>
      </a:lvl4pPr>
      <a:lvl5pPr algn="ctr" defTabSz="457200" rtl="0" eaLnBrk="0" fontAlgn="base" hangingPunct="0">
        <a:lnSpc>
          <a:spcPct val="81000"/>
        </a:lnSpc>
        <a:spcBef>
          <a:spcPct val="0"/>
        </a:spcBef>
        <a:spcAft>
          <a:spcPct val="0"/>
        </a:spcAft>
        <a:buClr>
          <a:srgbClr val="000000"/>
        </a:buClr>
        <a:buSzPct val="100000"/>
        <a:buFont typeface="Arial" pitchFamily="34" charset="0"/>
        <a:defRPr sz="3200" b="1" i="1">
          <a:solidFill>
            <a:srgbClr val="000000"/>
          </a:solidFill>
          <a:latin typeface="Arial" pitchFamily="34" charset="0"/>
        </a:defRPr>
      </a:lvl5pPr>
      <a:lvl6pPr marL="457200" algn="l" defTabSz="457200" rtl="0" eaLnBrk="0" fontAlgn="base" hangingPunct="0">
        <a:spcBef>
          <a:spcPct val="0"/>
        </a:spcBef>
        <a:spcAft>
          <a:spcPct val="0"/>
        </a:spcAft>
        <a:buClr>
          <a:srgbClr val="000000"/>
        </a:buClr>
        <a:buSzPct val="100000"/>
        <a:buFont typeface="Arial" pitchFamily="34" charset="0"/>
        <a:defRPr sz="4400">
          <a:solidFill>
            <a:srgbClr val="000000"/>
          </a:solidFill>
          <a:latin typeface="Times New Roman" pitchFamily="18" charset="0"/>
        </a:defRPr>
      </a:lvl6pPr>
      <a:lvl7pPr marL="914400" algn="l" defTabSz="457200" rtl="0" eaLnBrk="0" fontAlgn="base" hangingPunct="0">
        <a:spcBef>
          <a:spcPct val="0"/>
        </a:spcBef>
        <a:spcAft>
          <a:spcPct val="0"/>
        </a:spcAft>
        <a:buClr>
          <a:srgbClr val="000000"/>
        </a:buClr>
        <a:buSzPct val="100000"/>
        <a:buFont typeface="Arial" pitchFamily="34" charset="0"/>
        <a:defRPr sz="4400">
          <a:solidFill>
            <a:srgbClr val="000000"/>
          </a:solidFill>
          <a:latin typeface="Times New Roman" pitchFamily="18" charset="0"/>
        </a:defRPr>
      </a:lvl7pPr>
      <a:lvl8pPr marL="1371600" algn="l" defTabSz="457200" rtl="0" eaLnBrk="0" fontAlgn="base" hangingPunct="0">
        <a:spcBef>
          <a:spcPct val="0"/>
        </a:spcBef>
        <a:spcAft>
          <a:spcPct val="0"/>
        </a:spcAft>
        <a:buClr>
          <a:srgbClr val="000000"/>
        </a:buClr>
        <a:buSzPct val="100000"/>
        <a:buFont typeface="Arial" pitchFamily="34" charset="0"/>
        <a:defRPr sz="4400">
          <a:solidFill>
            <a:srgbClr val="000000"/>
          </a:solidFill>
          <a:latin typeface="Times New Roman" pitchFamily="18" charset="0"/>
        </a:defRPr>
      </a:lvl8pPr>
      <a:lvl9pPr marL="1828800" algn="l" defTabSz="457200" rtl="0" eaLnBrk="0" fontAlgn="base" hangingPunct="0">
        <a:spcBef>
          <a:spcPct val="0"/>
        </a:spcBef>
        <a:spcAft>
          <a:spcPct val="0"/>
        </a:spcAft>
        <a:buClr>
          <a:srgbClr val="000000"/>
        </a:buClr>
        <a:buSzPct val="100000"/>
        <a:buFont typeface="Arial" pitchFamily="34" charset="0"/>
        <a:defRPr sz="4400">
          <a:solidFill>
            <a:srgbClr val="000000"/>
          </a:solidFill>
          <a:latin typeface="Times New Roman" pitchFamily="18" charset="0"/>
        </a:defRPr>
      </a:lvl9pPr>
    </p:titleStyle>
    <p:bodyStyle>
      <a:lvl1pPr marL="173038" indent="-173038" algn="l" defTabSz="457200" rtl="0" eaLnBrk="0" fontAlgn="base" hangingPunct="0">
        <a:lnSpc>
          <a:spcPct val="81000"/>
        </a:lnSpc>
        <a:spcBef>
          <a:spcPts val="600"/>
        </a:spcBef>
        <a:spcAft>
          <a:spcPct val="0"/>
        </a:spcAft>
        <a:buClr>
          <a:srgbClr val="000000"/>
        </a:buClr>
        <a:buSzPct val="100000"/>
        <a:buFont typeface="Arial" pitchFamily="34" charset="0"/>
        <a:buChar char="•"/>
        <a:defRPr sz="2400" b="1">
          <a:solidFill>
            <a:srgbClr val="000000"/>
          </a:solidFill>
          <a:latin typeface="+mn-lt"/>
          <a:ea typeface="+mn-ea"/>
          <a:cs typeface="+mn-cs"/>
        </a:defRPr>
      </a:lvl1pPr>
      <a:lvl2pPr marL="630238" indent="-173038" algn="l" defTabSz="457200" rtl="0" eaLnBrk="0" fontAlgn="base" hangingPunct="0">
        <a:lnSpc>
          <a:spcPct val="81000"/>
        </a:lnSpc>
        <a:spcBef>
          <a:spcPts val="500"/>
        </a:spcBef>
        <a:spcAft>
          <a:spcPct val="0"/>
        </a:spcAft>
        <a:buClr>
          <a:srgbClr val="000000"/>
        </a:buClr>
        <a:buFont typeface="Algerian" pitchFamily="82" charset="0"/>
        <a:buChar char="–"/>
        <a:defRPr sz="2000">
          <a:solidFill>
            <a:srgbClr val="000000"/>
          </a:solidFill>
          <a:latin typeface="+mn-lt"/>
        </a:defRPr>
      </a:lvl2pPr>
      <a:lvl3pPr marL="1087438" indent="-173038" algn="l" defTabSz="457200" rtl="0" eaLnBrk="0" fontAlgn="base" hangingPunct="0">
        <a:lnSpc>
          <a:spcPct val="81000"/>
        </a:lnSpc>
        <a:spcBef>
          <a:spcPts val="450"/>
        </a:spcBef>
        <a:spcAft>
          <a:spcPct val="0"/>
        </a:spcAft>
        <a:buClr>
          <a:srgbClr val="000000"/>
        </a:buClr>
        <a:buFont typeface="Arial" pitchFamily="34" charset="0"/>
        <a:buChar char="•"/>
        <a:defRPr sz="1600">
          <a:solidFill>
            <a:srgbClr val="000000"/>
          </a:solidFill>
          <a:latin typeface="+mn-lt"/>
        </a:defRPr>
      </a:lvl3pPr>
      <a:lvl4pPr marL="1600200" indent="-228600" algn="l" defTabSz="457200" rtl="0" eaLnBrk="0" fontAlgn="base" hangingPunct="0">
        <a:lnSpc>
          <a:spcPct val="81000"/>
        </a:lnSpc>
        <a:spcBef>
          <a:spcPts val="400"/>
        </a:spcBef>
        <a:spcAft>
          <a:spcPct val="0"/>
        </a:spcAft>
        <a:buClr>
          <a:srgbClr val="000000"/>
        </a:buClr>
        <a:buSzPct val="34000"/>
        <a:buFont typeface="Monotype Sorts" pitchFamily="2" charset="2"/>
        <a:buChar char="–"/>
        <a:defRPr sz="1600" b="1">
          <a:solidFill>
            <a:srgbClr val="000000"/>
          </a:solidFill>
          <a:latin typeface="+mn-lt"/>
        </a:defRPr>
      </a:lvl4pPr>
      <a:lvl5pPr marL="20574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5pPr>
      <a:lvl6pPr marL="25146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6pPr>
      <a:lvl7pPr marL="29718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7pPr>
      <a:lvl8pPr marL="34290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8pPr>
      <a:lvl9pPr marL="38862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7350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nSpc>
                <a:spcPct val="100000"/>
              </a:lnSpc>
              <a:buClrTx/>
              <a:buSzTx/>
              <a:buFontTx/>
              <a:buNone/>
              <a:defRPr sz="1400">
                <a:solidFill>
                  <a:srgbClr val="000000"/>
                </a:solidFill>
                <a:latin typeface="Times New Roman" pitchFamily="18" charset="0"/>
              </a:defRPr>
            </a:lvl1pPr>
          </a:lstStyle>
          <a:p>
            <a:pPr>
              <a:defRPr/>
            </a:pPr>
            <a:fld id="{DD751D91-FD45-4BDF-B615-811796E3BEC1}" type="datetime1">
              <a:rPr lang="en-US" smtClean="0"/>
              <a:t>2/17/2017</a:t>
            </a:fld>
            <a:endParaRPr lang="en-US" dirty="0"/>
          </a:p>
        </p:txBody>
      </p:sp>
      <p:sp>
        <p:nvSpPr>
          <p:cNvPr id="117350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lnSpc>
                <a:spcPct val="100000"/>
              </a:lnSpc>
              <a:buClrTx/>
              <a:buSzTx/>
              <a:buFontTx/>
              <a:buNone/>
              <a:defRPr sz="1400">
                <a:solidFill>
                  <a:srgbClr val="000000"/>
                </a:solidFill>
                <a:latin typeface="Times New Roman" pitchFamily="18" charset="0"/>
              </a:defRPr>
            </a:lvl1pPr>
          </a:lstStyle>
          <a:p>
            <a:pPr>
              <a:defRPr/>
            </a:pPr>
            <a:endParaRPr lang="en-US" dirty="0"/>
          </a:p>
        </p:txBody>
      </p:sp>
      <p:sp>
        <p:nvSpPr>
          <p:cNvPr id="1173508" name="Rectangle 4"/>
          <p:cNvSpPr>
            <a:spLocks noGrp="1" noChangeArrowheads="1"/>
          </p:cNvSpPr>
          <p:nvPr>
            <p:ph type="sldNum" sz="quarter" idx="4"/>
          </p:nvPr>
        </p:nvSpPr>
        <p:spPr bwMode="auto">
          <a:xfrm>
            <a:off x="71755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lnSpc>
                <a:spcPct val="100000"/>
              </a:lnSpc>
              <a:buClrTx/>
              <a:buSzTx/>
              <a:buFontTx/>
              <a:buNone/>
              <a:defRPr sz="1200" b="1">
                <a:solidFill>
                  <a:srgbClr val="000000"/>
                </a:solidFill>
                <a:latin typeface="Arial" charset="0"/>
                <a:ea typeface="ＭＳ Ｐゴシック" pitchFamily="34" charset="-128"/>
              </a:defRPr>
            </a:lvl1pPr>
          </a:lstStyle>
          <a:p>
            <a:pPr>
              <a:defRPr/>
            </a:pPr>
            <a:fld id="{3273E0BC-1A7F-410A-A072-7761CA8A0464}" type="slidenum">
              <a:rPr lang="en-US"/>
              <a:pPr>
                <a:defRPr/>
              </a:pPr>
              <a:t>‹#›</a:t>
            </a:fld>
            <a:endParaRPr lang="en-US" dirty="0"/>
          </a:p>
        </p:txBody>
      </p:sp>
      <p:sp>
        <p:nvSpPr>
          <p:cNvPr id="1173509" name="Rectangle 5"/>
          <p:cNvSpPr>
            <a:spLocks noGrp="1" noChangeArrowheads="1"/>
          </p:cNvSpPr>
          <p:nvPr>
            <p:ph type="title"/>
          </p:nvPr>
        </p:nvSpPr>
        <p:spPr bwMode="auto">
          <a:xfrm>
            <a:off x="1727200" y="-273050"/>
            <a:ext cx="7810500" cy="1225550"/>
          </a:xfrm>
          <a:prstGeom prst="rect">
            <a:avLst/>
          </a:prstGeom>
          <a:noFill/>
          <a:ln w="50800">
            <a:noFill/>
            <a:miter lim="800000"/>
            <a:headEnd/>
            <a:tailEnd/>
          </a:ln>
          <a:effectLst/>
        </p:spPr>
        <p:txBody>
          <a:bodyPr vert="horz" wrap="square" lIns="92075" tIns="46038" rIns="92075" bIns="46038" numCol="1" anchor="ctr" anchorCtr="1" compatLnSpc="1">
            <a:prstTxWarp prst="textNoShape">
              <a:avLst/>
            </a:prstTxWarp>
          </a:bodyPr>
          <a:lstStyle/>
          <a:p>
            <a:pPr lvl="0"/>
            <a:r>
              <a:rPr lang="en-US" dirty="0"/>
              <a:t>Click to edit Master title style</a:t>
            </a:r>
          </a:p>
        </p:txBody>
      </p:sp>
      <p:sp>
        <p:nvSpPr>
          <p:cNvPr id="1173510" name="Rectangle 6"/>
          <p:cNvSpPr>
            <a:spLocks noChangeArrowheads="1"/>
          </p:cNvSpPr>
          <p:nvPr/>
        </p:nvSpPr>
        <p:spPr bwMode="gray">
          <a:xfrm>
            <a:off x="304800" y="625475"/>
            <a:ext cx="8666163" cy="6191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914400" eaLnBrk="1" hangingPunct="1">
              <a:lnSpc>
                <a:spcPct val="100000"/>
              </a:lnSpc>
              <a:buClrTx/>
              <a:buSzTx/>
              <a:buFontTx/>
              <a:buNone/>
              <a:defRPr/>
            </a:pPr>
            <a:endParaRPr kumimoji="1" lang="en-US" dirty="0">
              <a:solidFill>
                <a:srgbClr val="000000"/>
              </a:solidFill>
              <a:latin typeface="Tahoma" charset="0"/>
              <a:ea typeface="ＭＳ Ｐゴシック" pitchFamily="34" charset="-128"/>
              <a:cs typeface="Arial" charset="0"/>
            </a:endParaRPr>
          </a:p>
        </p:txBody>
      </p:sp>
      <p:sp>
        <p:nvSpPr>
          <p:cNvPr id="1173513" name="Rectangle 9"/>
          <p:cNvSpPr>
            <a:spLocks noChangeArrowheads="1"/>
          </p:cNvSpPr>
          <p:nvPr/>
        </p:nvSpPr>
        <p:spPr bwMode="gray">
          <a:xfrm>
            <a:off x="304800" y="625475"/>
            <a:ext cx="8666163" cy="6191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914400" eaLnBrk="1" hangingPunct="1">
              <a:lnSpc>
                <a:spcPct val="100000"/>
              </a:lnSpc>
              <a:buClrTx/>
              <a:buSzTx/>
              <a:buFontTx/>
              <a:buNone/>
              <a:defRPr/>
            </a:pPr>
            <a:endParaRPr kumimoji="1" lang="en-US" dirty="0">
              <a:solidFill>
                <a:srgbClr val="000000"/>
              </a:solidFill>
              <a:latin typeface="Tahoma" charset="0"/>
              <a:ea typeface="ＭＳ Ｐゴシック" pitchFamily="34" charset="-128"/>
              <a:cs typeface="Arial" charset="0"/>
            </a:endParaRPr>
          </a:p>
        </p:txBody>
      </p:sp>
      <p:sp>
        <p:nvSpPr>
          <p:cNvPr id="6152" name="Rectangle 12"/>
          <p:cNvSpPr>
            <a:spLocks noGrp="1" noChangeArrowheads="1"/>
          </p:cNvSpPr>
          <p:nvPr>
            <p:ph type="body" idx="1"/>
          </p:nvPr>
        </p:nvSpPr>
        <p:spPr bwMode="auto">
          <a:xfrm>
            <a:off x="203200" y="1539875"/>
            <a:ext cx="89408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1173517" name="Rectangle 13"/>
          <p:cNvSpPr>
            <a:spLocks noChangeArrowheads="1"/>
          </p:cNvSpPr>
          <p:nvPr/>
        </p:nvSpPr>
        <p:spPr bwMode="gray">
          <a:xfrm>
            <a:off x="304800" y="625475"/>
            <a:ext cx="8666163" cy="6191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914400" eaLnBrk="1" hangingPunct="1">
              <a:lnSpc>
                <a:spcPct val="100000"/>
              </a:lnSpc>
              <a:buClrTx/>
              <a:buSzTx/>
              <a:buFontTx/>
              <a:buNone/>
              <a:defRPr/>
            </a:pPr>
            <a:endParaRPr kumimoji="1" lang="en-US" dirty="0">
              <a:solidFill>
                <a:srgbClr val="000000"/>
              </a:solidFill>
              <a:latin typeface="Tahoma" charset="0"/>
              <a:ea typeface="ＭＳ Ｐゴシック" pitchFamily="34" charset="-128"/>
              <a:cs typeface="Arial" charset="0"/>
            </a:endParaRPr>
          </a:p>
        </p:txBody>
      </p:sp>
      <p:sp>
        <p:nvSpPr>
          <p:cNvPr id="1173519" name="Rectangle 15"/>
          <p:cNvSpPr>
            <a:spLocks noChangeArrowheads="1"/>
          </p:cNvSpPr>
          <p:nvPr/>
        </p:nvSpPr>
        <p:spPr bwMode="auto">
          <a:xfrm>
            <a:off x="1149350" y="625475"/>
            <a:ext cx="5073650" cy="366713"/>
          </a:xfrm>
          <a:prstGeom prst="rect">
            <a:avLst/>
          </a:prstGeom>
          <a:noFill/>
          <a:ln w="9525">
            <a:noFill/>
            <a:miter lim="800000"/>
            <a:headEnd/>
            <a:tailEnd/>
          </a:ln>
          <a:effectLst/>
        </p:spPr>
        <p:txBody>
          <a:bodyPr lIns="92075" tIns="46038" rIns="92075" bIns="46038">
            <a:spAutoFit/>
          </a:bodyPr>
          <a:lstStyle/>
          <a:p>
            <a:pPr defTabSz="914400">
              <a:lnSpc>
                <a:spcPct val="100000"/>
              </a:lnSpc>
              <a:spcBef>
                <a:spcPct val="50000"/>
              </a:spcBef>
              <a:buClrTx/>
              <a:buSzTx/>
              <a:buFontTx/>
              <a:buNone/>
              <a:defRPr/>
            </a:pPr>
            <a:r>
              <a:rPr lang="en-US" sz="1800" b="1" dirty="0">
                <a:solidFill>
                  <a:srgbClr val="708BFE"/>
                </a:solidFill>
                <a:latin typeface="Arial" charset="0"/>
                <a:ea typeface="ＭＳ Ｐゴシック" pitchFamily="34" charset="-128"/>
                <a:cs typeface="Arial" charset="0"/>
              </a:rPr>
              <a:t> </a:t>
            </a:r>
            <a:r>
              <a:rPr lang="en-US" sz="1400" b="1" i="1" dirty="0">
                <a:solidFill>
                  <a:srgbClr val="708BFE"/>
                </a:solidFill>
                <a:latin typeface="Arial" charset="0"/>
                <a:ea typeface="ＭＳ Ｐゴシック" pitchFamily="34" charset="-128"/>
                <a:cs typeface="Arial" charset="0"/>
              </a:rPr>
              <a:t>Secretary of Defense </a:t>
            </a:r>
            <a:r>
              <a:rPr lang="en-US" sz="1400" b="1" i="1" dirty="0" smtClean="0">
                <a:solidFill>
                  <a:srgbClr val="708BFE"/>
                </a:solidFill>
                <a:latin typeface="Arial" charset="0"/>
                <a:ea typeface="ＭＳ Ｐゴシック" pitchFamily="34" charset="-128"/>
                <a:cs typeface="Arial" charset="0"/>
              </a:rPr>
              <a:t>Executive </a:t>
            </a:r>
            <a:r>
              <a:rPr lang="en-US" sz="1400" b="1" i="1" dirty="0">
                <a:solidFill>
                  <a:srgbClr val="708BFE"/>
                </a:solidFill>
                <a:latin typeface="Arial" charset="0"/>
                <a:ea typeface="ＭＳ Ｐゴシック" pitchFamily="34" charset="-128"/>
                <a:cs typeface="Arial" charset="0"/>
              </a:rPr>
              <a:t>Fellows</a:t>
            </a:r>
          </a:p>
        </p:txBody>
      </p:sp>
      <p:pic>
        <p:nvPicPr>
          <p:cNvPr id="6155" name="Picture 11" descr="http://www.af.mil/shared/media/ggallery/hires/AFG-071024-003.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3188" y="157163"/>
            <a:ext cx="1071562"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9" r:id="rId1"/>
  </p:sldLayoutIdLst>
  <p:hf hdr="0" ftr="0" dt="0"/>
  <p:txStyles>
    <p:titleStyle>
      <a:lvl1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mj-lt"/>
          <a:ea typeface="ＭＳ Ｐゴシック" charset="-128"/>
          <a:cs typeface="ＭＳ Ｐゴシック" charset="-128"/>
        </a:defRPr>
      </a:lvl1pPr>
      <a:lvl2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2pPr>
      <a:lvl3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3pPr>
      <a:lvl4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4pPr>
      <a:lvl5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5pPr>
      <a:lvl6pPr marL="4572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6pPr>
      <a:lvl7pPr marL="9144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7pPr>
      <a:lvl8pPr marL="13716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8pPr>
      <a:lvl9pPr marL="18288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9pPr>
    </p:titleStyle>
    <p:bodyStyle>
      <a:lvl1pPr marL="177800" indent="-177800" algn="l" rtl="0" eaLnBrk="0" fontAlgn="base" hangingPunct="0">
        <a:spcBef>
          <a:spcPct val="20000"/>
        </a:spcBef>
        <a:spcAft>
          <a:spcPct val="0"/>
        </a:spcAft>
        <a:buClr>
          <a:schemeClr val="tx2"/>
        </a:buClr>
        <a:buChar char="•"/>
        <a:defRPr sz="2400" b="1">
          <a:solidFill>
            <a:schemeClr val="bg2"/>
          </a:solidFill>
          <a:latin typeface="+mn-lt"/>
          <a:ea typeface="ＭＳ Ｐゴシック" charset="-128"/>
          <a:cs typeface="ＭＳ Ｐゴシック" charset="-128"/>
        </a:defRPr>
      </a:lvl1pPr>
      <a:lvl2pPr marL="635000" indent="-177800" algn="l" rtl="0" eaLnBrk="0" fontAlgn="base" hangingPunct="0">
        <a:spcBef>
          <a:spcPct val="20000"/>
        </a:spcBef>
        <a:spcAft>
          <a:spcPct val="0"/>
        </a:spcAft>
        <a:buClr>
          <a:schemeClr val="bg2"/>
        </a:buClr>
        <a:buSzPct val="50000"/>
        <a:buFont typeface="Algerian" pitchFamily="82" charset="0"/>
        <a:buChar char="–"/>
        <a:defRPr sz="2000" b="1">
          <a:solidFill>
            <a:schemeClr val="bg2"/>
          </a:solidFill>
          <a:latin typeface="+mn-lt"/>
          <a:ea typeface="ＭＳ Ｐゴシック" charset="-128"/>
        </a:defRPr>
      </a:lvl2pPr>
      <a:lvl3pPr marL="1092200" indent="-177800" algn="l" rtl="0" eaLnBrk="0" fontAlgn="base" hangingPunct="0">
        <a:spcBef>
          <a:spcPct val="20000"/>
        </a:spcBef>
        <a:spcAft>
          <a:spcPct val="0"/>
        </a:spcAft>
        <a:buClr>
          <a:schemeClr val="tx2"/>
        </a:buClr>
        <a:buSzPct val="44000"/>
        <a:buFont typeface="Wingdings" pitchFamily="2" charset="2"/>
        <a:buChar char="l"/>
        <a:defRPr b="1">
          <a:solidFill>
            <a:schemeClr val="bg2"/>
          </a:solidFill>
          <a:latin typeface="+mn-lt"/>
          <a:ea typeface="ＭＳ Ｐゴシック" charset="-128"/>
        </a:defRPr>
      </a:lvl3pPr>
      <a:lvl4pPr marL="1600200" indent="-228600" algn="l" rtl="0" eaLnBrk="0" fontAlgn="base" hangingPunct="0">
        <a:spcBef>
          <a:spcPct val="20000"/>
        </a:spcBef>
        <a:spcAft>
          <a:spcPct val="0"/>
        </a:spcAft>
        <a:buClr>
          <a:schemeClr val="tx2"/>
        </a:buClr>
        <a:buSzPct val="34000"/>
        <a:buFont typeface="Monotype Sorts" pitchFamily="2" charset="2"/>
        <a:defRPr sz="1600" b="1">
          <a:solidFill>
            <a:schemeClr val="bg2"/>
          </a:solidFill>
          <a:latin typeface="+mn-lt"/>
          <a:ea typeface="ＭＳ Ｐゴシック" charset="-128"/>
        </a:defRPr>
      </a:lvl4pPr>
      <a:lvl5pPr marL="2057400" indent="-228600" algn="l" rtl="0" eaLnBrk="0" fontAlgn="base" hangingPunct="0">
        <a:spcBef>
          <a:spcPct val="20000"/>
        </a:spcBef>
        <a:spcAft>
          <a:spcPct val="0"/>
        </a:spcAft>
        <a:buClr>
          <a:schemeClr val="tx2"/>
        </a:buClr>
        <a:buSzPct val="25000"/>
        <a:buFont typeface="Monotype Sorts" pitchFamily="2" charset="2"/>
        <a:buChar char="•"/>
        <a:defRPr sz="1400" b="1">
          <a:solidFill>
            <a:schemeClr val="bg2"/>
          </a:solidFill>
          <a:latin typeface="+mn-lt"/>
          <a:ea typeface="ＭＳ Ｐゴシック" charset="-128"/>
        </a:defRPr>
      </a:lvl5pPr>
      <a:lvl6pPr marL="25146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6pPr>
      <a:lvl7pPr marL="29718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7pPr>
      <a:lvl8pPr marL="34290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8pPr>
      <a:lvl9pPr marL="38862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7350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nSpc>
                <a:spcPct val="100000"/>
              </a:lnSpc>
              <a:buClrTx/>
              <a:buSzTx/>
              <a:buFontTx/>
              <a:buNone/>
              <a:defRPr sz="1400">
                <a:solidFill>
                  <a:srgbClr val="000000"/>
                </a:solidFill>
                <a:latin typeface="Times New Roman" pitchFamily="18" charset="0"/>
              </a:defRPr>
            </a:lvl1pPr>
          </a:lstStyle>
          <a:p>
            <a:pPr>
              <a:defRPr/>
            </a:pPr>
            <a:fld id="{7A7FFC03-2842-4098-B732-7E8FD150BC3D}" type="datetime1">
              <a:rPr lang="en-US" smtClean="0"/>
              <a:t>2/17/2017</a:t>
            </a:fld>
            <a:endParaRPr lang="en-US" dirty="0"/>
          </a:p>
        </p:txBody>
      </p:sp>
      <p:sp>
        <p:nvSpPr>
          <p:cNvPr id="117350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lnSpc>
                <a:spcPct val="100000"/>
              </a:lnSpc>
              <a:buClrTx/>
              <a:buSzTx/>
              <a:buFontTx/>
              <a:buNone/>
              <a:defRPr sz="1400">
                <a:solidFill>
                  <a:srgbClr val="000000"/>
                </a:solidFill>
                <a:latin typeface="Times New Roman" pitchFamily="18" charset="0"/>
              </a:defRPr>
            </a:lvl1pPr>
          </a:lstStyle>
          <a:p>
            <a:pPr>
              <a:defRPr/>
            </a:pPr>
            <a:endParaRPr lang="en-US" dirty="0"/>
          </a:p>
        </p:txBody>
      </p:sp>
      <p:sp>
        <p:nvSpPr>
          <p:cNvPr id="1173508" name="Rectangle 4"/>
          <p:cNvSpPr>
            <a:spLocks noGrp="1" noChangeArrowheads="1"/>
          </p:cNvSpPr>
          <p:nvPr>
            <p:ph type="sldNum" sz="quarter" idx="4"/>
          </p:nvPr>
        </p:nvSpPr>
        <p:spPr bwMode="auto">
          <a:xfrm>
            <a:off x="71755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lnSpc>
                <a:spcPct val="100000"/>
              </a:lnSpc>
              <a:buClrTx/>
              <a:buSzTx/>
              <a:buFontTx/>
              <a:buNone/>
              <a:defRPr sz="1200" b="1">
                <a:solidFill>
                  <a:srgbClr val="000000"/>
                </a:solidFill>
                <a:latin typeface="Arial" charset="0"/>
                <a:ea typeface="ＭＳ Ｐゴシック" pitchFamily="34" charset="-128"/>
              </a:defRPr>
            </a:lvl1pPr>
          </a:lstStyle>
          <a:p>
            <a:pPr>
              <a:defRPr/>
            </a:pPr>
            <a:fld id="{854417CE-00DB-41BB-9956-EF1E8014753F}" type="slidenum">
              <a:rPr lang="en-US"/>
              <a:pPr>
                <a:defRPr/>
              </a:pPr>
              <a:t>‹#›</a:t>
            </a:fld>
            <a:endParaRPr lang="en-US" dirty="0"/>
          </a:p>
        </p:txBody>
      </p:sp>
      <p:sp>
        <p:nvSpPr>
          <p:cNvPr id="1173509" name="Rectangle 5"/>
          <p:cNvSpPr>
            <a:spLocks noGrp="1" noChangeArrowheads="1"/>
          </p:cNvSpPr>
          <p:nvPr>
            <p:ph type="title"/>
          </p:nvPr>
        </p:nvSpPr>
        <p:spPr bwMode="auto">
          <a:xfrm>
            <a:off x="1727200" y="-273050"/>
            <a:ext cx="7810500" cy="1225550"/>
          </a:xfrm>
          <a:prstGeom prst="rect">
            <a:avLst/>
          </a:prstGeom>
          <a:noFill/>
          <a:ln w="50800">
            <a:noFill/>
            <a:miter lim="800000"/>
            <a:headEnd/>
            <a:tailEnd/>
          </a:ln>
          <a:effectLst/>
        </p:spPr>
        <p:txBody>
          <a:bodyPr vert="horz" wrap="square" lIns="92075" tIns="46038" rIns="92075" bIns="46038" numCol="1" anchor="ctr" anchorCtr="1" compatLnSpc="1">
            <a:prstTxWarp prst="textNoShape">
              <a:avLst/>
            </a:prstTxWarp>
          </a:bodyPr>
          <a:lstStyle/>
          <a:p>
            <a:pPr lvl="0"/>
            <a:r>
              <a:rPr lang="en-US" dirty="0"/>
              <a:t>Click to edit Master title style</a:t>
            </a:r>
          </a:p>
        </p:txBody>
      </p:sp>
      <p:sp>
        <p:nvSpPr>
          <p:cNvPr id="1173510" name="Rectangle 6"/>
          <p:cNvSpPr>
            <a:spLocks noChangeArrowheads="1"/>
          </p:cNvSpPr>
          <p:nvPr/>
        </p:nvSpPr>
        <p:spPr bwMode="gray">
          <a:xfrm>
            <a:off x="304800" y="625475"/>
            <a:ext cx="8666163" cy="6191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914400" eaLnBrk="1" fontAlgn="auto" hangingPunct="1">
              <a:lnSpc>
                <a:spcPct val="100000"/>
              </a:lnSpc>
              <a:spcBef>
                <a:spcPts val="0"/>
              </a:spcBef>
              <a:spcAft>
                <a:spcPts val="0"/>
              </a:spcAft>
              <a:buClrTx/>
              <a:buSzTx/>
              <a:buFontTx/>
              <a:buNone/>
              <a:defRPr/>
            </a:pPr>
            <a:endParaRPr kumimoji="1" lang="en-US" dirty="0">
              <a:solidFill>
                <a:srgbClr val="000000"/>
              </a:solidFill>
              <a:latin typeface="Tahoma" charset="0"/>
            </a:endParaRPr>
          </a:p>
        </p:txBody>
      </p:sp>
      <p:sp>
        <p:nvSpPr>
          <p:cNvPr id="1173513" name="Rectangle 9"/>
          <p:cNvSpPr>
            <a:spLocks noChangeArrowheads="1"/>
          </p:cNvSpPr>
          <p:nvPr/>
        </p:nvSpPr>
        <p:spPr bwMode="gray">
          <a:xfrm>
            <a:off x="304800" y="625475"/>
            <a:ext cx="8666163" cy="6191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914400" eaLnBrk="1" fontAlgn="auto" hangingPunct="1">
              <a:lnSpc>
                <a:spcPct val="100000"/>
              </a:lnSpc>
              <a:spcBef>
                <a:spcPts val="0"/>
              </a:spcBef>
              <a:spcAft>
                <a:spcPts val="0"/>
              </a:spcAft>
              <a:buClrTx/>
              <a:buSzTx/>
              <a:buFontTx/>
              <a:buNone/>
              <a:defRPr/>
            </a:pPr>
            <a:endParaRPr kumimoji="1" lang="en-US" dirty="0">
              <a:solidFill>
                <a:srgbClr val="000000"/>
              </a:solidFill>
              <a:latin typeface="Tahoma" charset="0"/>
            </a:endParaRPr>
          </a:p>
        </p:txBody>
      </p:sp>
      <p:sp>
        <p:nvSpPr>
          <p:cNvPr id="7176" name="Rectangle 12"/>
          <p:cNvSpPr>
            <a:spLocks noGrp="1" noChangeArrowheads="1"/>
          </p:cNvSpPr>
          <p:nvPr>
            <p:ph type="body" idx="1"/>
          </p:nvPr>
        </p:nvSpPr>
        <p:spPr bwMode="auto">
          <a:xfrm>
            <a:off x="203200" y="1539875"/>
            <a:ext cx="89408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173517" name="Rectangle 13"/>
          <p:cNvSpPr>
            <a:spLocks noChangeArrowheads="1"/>
          </p:cNvSpPr>
          <p:nvPr/>
        </p:nvSpPr>
        <p:spPr bwMode="gray">
          <a:xfrm>
            <a:off x="304800" y="625475"/>
            <a:ext cx="8666163" cy="6191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914400" eaLnBrk="1" fontAlgn="auto" hangingPunct="1">
              <a:lnSpc>
                <a:spcPct val="100000"/>
              </a:lnSpc>
              <a:spcBef>
                <a:spcPts val="0"/>
              </a:spcBef>
              <a:spcAft>
                <a:spcPts val="0"/>
              </a:spcAft>
              <a:buClrTx/>
              <a:buSzTx/>
              <a:buFontTx/>
              <a:buNone/>
              <a:defRPr/>
            </a:pPr>
            <a:endParaRPr kumimoji="1" lang="en-US" dirty="0">
              <a:solidFill>
                <a:srgbClr val="000000"/>
              </a:solidFill>
              <a:latin typeface="Tahoma" charset="0"/>
            </a:endParaRPr>
          </a:p>
        </p:txBody>
      </p:sp>
      <p:sp>
        <p:nvSpPr>
          <p:cNvPr id="1173519" name="Rectangle 15"/>
          <p:cNvSpPr>
            <a:spLocks noChangeArrowheads="1"/>
          </p:cNvSpPr>
          <p:nvPr/>
        </p:nvSpPr>
        <p:spPr bwMode="auto">
          <a:xfrm>
            <a:off x="1149350" y="625475"/>
            <a:ext cx="5073650" cy="366713"/>
          </a:xfrm>
          <a:prstGeom prst="rect">
            <a:avLst/>
          </a:prstGeom>
          <a:noFill/>
          <a:ln w="9525">
            <a:noFill/>
            <a:miter lim="800000"/>
            <a:headEnd/>
            <a:tailEnd/>
          </a:ln>
          <a:effectLst/>
        </p:spPr>
        <p:txBody>
          <a:bodyPr lIns="92075" tIns="46038" rIns="92075" bIns="46038">
            <a:spAutoFit/>
          </a:bodyPr>
          <a:lstStyle/>
          <a:p>
            <a:pPr defTabSz="914400" fontAlgn="auto">
              <a:lnSpc>
                <a:spcPct val="100000"/>
              </a:lnSpc>
              <a:spcBef>
                <a:spcPct val="50000"/>
              </a:spcBef>
              <a:spcAft>
                <a:spcPts val="0"/>
              </a:spcAft>
              <a:buClrTx/>
              <a:buSzTx/>
              <a:buFontTx/>
              <a:buNone/>
              <a:defRPr/>
            </a:pPr>
            <a:r>
              <a:rPr lang="en-US" sz="1800" b="1" dirty="0">
                <a:solidFill>
                  <a:srgbClr val="708BFE"/>
                </a:solidFill>
                <a:latin typeface="Arial" charset="0"/>
              </a:rPr>
              <a:t> </a:t>
            </a:r>
            <a:r>
              <a:rPr lang="en-US" sz="1400" b="1" i="1" dirty="0">
                <a:solidFill>
                  <a:srgbClr val="708BFE"/>
                </a:solidFill>
                <a:latin typeface="Arial" charset="0"/>
              </a:rPr>
              <a:t>Secretary of Defense </a:t>
            </a:r>
            <a:r>
              <a:rPr lang="en-US" sz="1400" b="1" i="1" dirty="0" smtClean="0">
                <a:solidFill>
                  <a:srgbClr val="708BFE"/>
                </a:solidFill>
                <a:latin typeface="Arial" charset="0"/>
              </a:rPr>
              <a:t>Executive </a:t>
            </a:r>
            <a:r>
              <a:rPr lang="en-US" sz="1400" b="1" i="1" dirty="0">
                <a:solidFill>
                  <a:srgbClr val="708BFE"/>
                </a:solidFill>
                <a:latin typeface="Arial" charset="0"/>
              </a:rPr>
              <a:t>Fellows</a:t>
            </a:r>
          </a:p>
        </p:txBody>
      </p:sp>
      <p:pic>
        <p:nvPicPr>
          <p:cNvPr id="7179" name="Picture 11" descr="http://www.af.mil/shared/media/ggallery/hires/AFG-071024-003.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3188" y="157163"/>
            <a:ext cx="1071562"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2" r:id="rId1"/>
  </p:sldLayoutIdLst>
  <p:hf hdr="0" ftr="0" dt="0"/>
  <p:txStyles>
    <p:titleStyle>
      <a:lvl1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mj-lt"/>
          <a:ea typeface="ＭＳ Ｐゴシック" charset="-128"/>
          <a:cs typeface="ＭＳ Ｐゴシック" charset="-128"/>
        </a:defRPr>
      </a:lvl1pPr>
      <a:lvl2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2pPr>
      <a:lvl3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3pPr>
      <a:lvl4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4pPr>
      <a:lvl5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5pPr>
      <a:lvl6pPr marL="4572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6pPr>
      <a:lvl7pPr marL="9144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7pPr>
      <a:lvl8pPr marL="13716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8pPr>
      <a:lvl9pPr marL="18288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9pPr>
    </p:titleStyle>
    <p:bodyStyle>
      <a:lvl1pPr marL="177800" indent="-177800" algn="l" rtl="0" eaLnBrk="0" fontAlgn="base" hangingPunct="0">
        <a:spcBef>
          <a:spcPct val="20000"/>
        </a:spcBef>
        <a:spcAft>
          <a:spcPct val="0"/>
        </a:spcAft>
        <a:buClr>
          <a:schemeClr val="tx2"/>
        </a:buClr>
        <a:buChar char="•"/>
        <a:defRPr sz="2400" b="1">
          <a:solidFill>
            <a:schemeClr val="bg2"/>
          </a:solidFill>
          <a:latin typeface="+mn-lt"/>
          <a:ea typeface="ＭＳ Ｐゴシック" charset="-128"/>
          <a:cs typeface="ＭＳ Ｐゴシック" charset="-128"/>
        </a:defRPr>
      </a:lvl1pPr>
      <a:lvl2pPr marL="635000" indent="-177800" algn="l" rtl="0" eaLnBrk="0" fontAlgn="base" hangingPunct="0">
        <a:spcBef>
          <a:spcPct val="20000"/>
        </a:spcBef>
        <a:spcAft>
          <a:spcPct val="0"/>
        </a:spcAft>
        <a:buClr>
          <a:schemeClr val="bg2"/>
        </a:buClr>
        <a:buSzPct val="50000"/>
        <a:buFont typeface="Algerian" pitchFamily="82" charset="0"/>
        <a:buChar char="–"/>
        <a:defRPr sz="2000" b="1">
          <a:solidFill>
            <a:schemeClr val="bg2"/>
          </a:solidFill>
          <a:latin typeface="+mn-lt"/>
          <a:ea typeface="ＭＳ Ｐゴシック" charset="-128"/>
        </a:defRPr>
      </a:lvl2pPr>
      <a:lvl3pPr marL="1092200" indent="-177800" algn="l" rtl="0" eaLnBrk="0" fontAlgn="base" hangingPunct="0">
        <a:spcBef>
          <a:spcPct val="20000"/>
        </a:spcBef>
        <a:spcAft>
          <a:spcPct val="0"/>
        </a:spcAft>
        <a:buClr>
          <a:schemeClr val="tx2"/>
        </a:buClr>
        <a:buSzPct val="44000"/>
        <a:buFont typeface="Wingdings" pitchFamily="2" charset="2"/>
        <a:buChar char="l"/>
        <a:defRPr b="1">
          <a:solidFill>
            <a:schemeClr val="bg2"/>
          </a:solidFill>
          <a:latin typeface="+mn-lt"/>
          <a:ea typeface="ＭＳ Ｐゴシック" charset="-128"/>
        </a:defRPr>
      </a:lvl3pPr>
      <a:lvl4pPr marL="1600200" indent="-228600" algn="l" rtl="0" eaLnBrk="0" fontAlgn="base" hangingPunct="0">
        <a:spcBef>
          <a:spcPct val="20000"/>
        </a:spcBef>
        <a:spcAft>
          <a:spcPct val="0"/>
        </a:spcAft>
        <a:buClr>
          <a:schemeClr val="tx2"/>
        </a:buClr>
        <a:buSzPct val="34000"/>
        <a:buFont typeface="Monotype Sorts" pitchFamily="2" charset="2"/>
        <a:defRPr sz="1600" b="1">
          <a:solidFill>
            <a:schemeClr val="bg2"/>
          </a:solidFill>
          <a:latin typeface="+mn-lt"/>
          <a:ea typeface="ＭＳ Ｐゴシック" charset="-128"/>
        </a:defRPr>
      </a:lvl4pPr>
      <a:lvl5pPr marL="2057400" indent="-228600" algn="l" rtl="0" eaLnBrk="0" fontAlgn="base" hangingPunct="0">
        <a:spcBef>
          <a:spcPct val="20000"/>
        </a:spcBef>
        <a:spcAft>
          <a:spcPct val="0"/>
        </a:spcAft>
        <a:buClr>
          <a:schemeClr val="tx2"/>
        </a:buClr>
        <a:buSzPct val="25000"/>
        <a:buFont typeface="Monotype Sorts" pitchFamily="2" charset="2"/>
        <a:buChar char="•"/>
        <a:defRPr sz="1400" b="1">
          <a:solidFill>
            <a:schemeClr val="bg2"/>
          </a:solidFill>
          <a:latin typeface="+mn-lt"/>
          <a:ea typeface="ＭＳ Ｐゴシック" charset="-128"/>
        </a:defRPr>
      </a:lvl5pPr>
      <a:lvl6pPr marL="25146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6pPr>
      <a:lvl7pPr marL="29718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7pPr>
      <a:lvl8pPr marL="34290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8pPr>
      <a:lvl9pPr marL="38862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7350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nSpc>
                <a:spcPct val="100000"/>
              </a:lnSpc>
              <a:buClrTx/>
              <a:buSzTx/>
              <a:buFontTx/>
              <a:buNone/>
              <a:defRPr sz="1400">
                <a:solidFill>
                  <a:srgbClr val="000000"/>
                </a:solidFill>
                <a:latin typeface="Times New Roman" pitchFamily="18" charset="0"/>
              </a:defRPr>
            </a:lvl1pPr>
          </a:lstStyle>
          <a:p>
            <a:pPr>
              <a:defRPr/>
            </a:pPr>
            <a:fld id="{D4317288-39D8-4F94-9145-83E9027EF94D}" type="datetime1">
              <a:rPr lang="en-US" smtClean="0"/>
              <a:t>2/17/2017</a:t>
            </a:fld>
            <a:endParaRPr lang="en-US" dirty="0"/>
          </a:p>
        </p:txBody>
      </p:sp>
      <p:sp>
        <p:nvSpPr>
          <p:cNvPr id="117350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lnSpc>
                <a:spcPct val="100000"/>
              </a:lnSpc>
              <a:buClrTx/>
              <a:buSzTx/>
              <a:buFontTx/>
              <a:buNone/>
              <a:defRPr sz="1400">
                <a:solidFill>
                  <a:srgbClr val="000000"/>
                </a:solidFill>
                <a:latin typeface="Times New Roman" pitchFamily="18" charset="0"/>
              </a:defRPr>
            </a:lvl1pPr>
          </a:lstStyle>
          <a:p>
            <a:pPr>
              <a:defRPr/>
            </a:pPr>
            <a:endParaRPr lang="en-US" dirty="0"/>
          </a:p>
        </p:txBody>
      </p:sp>
      <p:sp>
        <p:nvSpPr>
          <p:cNvPr id="1173508" name="Rectangle 4"/>
          <p:cNvSpPr>
            <a:spLocks noGrp="1" noChangeArrowheads="1"/>
          </p:cNvSpPr>
          <p:nvPr>
            <p:ph type="sldNum" sz="quarter" idx="4"/>
          </p:nvPr>
        </p:nvSpPr>
        <p:spPr bwMode="auto">
          <a:xfrm>
            <a:off x="71755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lnSpc>
                <a:spcPct val="100000"/>
              </a:lnSpc>
              <a:buClrTx/>
              <a:buSzTx/>
              <a:buFontTx/>
              <a:buNone/>
              <a:defRPr sz="1200" b="1">
                <a:solidFill>
                  <a:srgbClr val="000000"/>
                </a:solidFill>
                <a:latin typeface="Arial" charset="0"/>
                <a:ea typeface="ＭＳ Ｐゴシック" pitchFamily="34" charset="-128"/>
              </a:defRPr>
            </a:lvl1pPr>
          </a:lstStyle>
          <a:p>
            <a:pPr>
              <a:defRPr/>
            </a:pPr>
            <a:fld id="{3177D574-3AB4-4677-9703-7701793FC61E}" type="slidenum">
              <a:rPr lang="en-US"/>
              <a:pPr>
                <a:defRPr/>
              </a:pPr>
              <a:t>‹#›</a:t>
            </a:fld>
            <a:endParaRPr lang="en-US" dirty="0"/>
          </a:p>
        </p:txBody>
      </p:sp>
      <p:sp>
        <p:nvSpPr>
          <p:cNvPr id="1173509" name="Rectangle 5"/>
          <p:cNvSpPr>
            <a:spLocks noGrp="1" noChangeArrowheads="1"/>
          </p:cNvSpPr>
          <p:nvPr>
            <p:ph type="title"/>
          </p:nvPr>
        </p:nvSpPr>
        <p:spPr bwMode="auto">
          <a:xfrm>
            <a:off x="1727200" y="-273050"/>
            <a:ext cx="7810500" cy="1225550"/>
          </a:xfrm>
          <a:prstGeom prst="rect">
            <a:avLst/>
          </a:prstGeom>
          <a:noFill/>
          <a:ln w="50800">
            <a:noFill/>
            <a:miter lim="800000"/>
            <a:headEnd/>
            <a:tailEnd/>
          </a:ln>
          <a:effectLst/>
        </p:spPr>
        <p:txBody>
          <a:bodyPr vert="horz" wrap="square" lIns="92075" tIns="46038" rIns="92075" bIns="46038" numCol="1" anchor="ctr" anchorCtr="1" compatLnSpc="1">
            <a:prstTxWarp prst="textNoShape">
              <a:avLst/>
            </a:prstTxWarp>
          </a:bodyPr>
          <a:lstStyle/>
          <a:p>
            <a:pPr lvl="0"/>
            <a:r>
              <a:rPr lang="en-US" dirty="0"/>
              <a:t>Click to edit Master title style</a:t>
            </a:r>
          </a:p>
        </p:txBody>
      </p:sp>
      <p:sp>
        <p:nvSpPr>
          <p:cNvPr id="1173510" name="Rectangle 6"/>
          <p:cNvSpPr>
            <a:spLocks noChangeArrowheads="1"/>
          </p:cNvSpPr>
          <p:nvPr/>
        </p:nvSpPr>
        <p:spPr bwMode="gray">
          <a:xfrm>
            <a:off x="304800" y="625475"/>
            <a:ext cx="8666163" cy="6191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914400" eaLnBrk="1" fontAlgn="auto" hangingPunct="1">
              <a:lnSpc>
                <a:spcPct val="100000"/>
              </a:lnSpc>
              <a:spcBef>
                <a:spcPts val="0"/>
              </a:spcBef>
              <a:spcAft>
                <a:spcPts val="0"/>
              </a:spcAft>
              <a:buClrTx/>
              <a:buSzTx/>
              <a:buFontTx/>
              <a:buNone/>
              <a:defRPr/>
            </a:pPr>
            <a:endParaRPr kumimoji="1" lang="en-US" dirty="0">
              <a:solidFill>
                <a:srgbClr val="000000"/>
              </a:solidFill>
              <a:latin typeface="Tahoma" charset="0"/>
            </a:endParaRPr>
          </a:p>
        </p:txBody>
      </p:sp>
      <p:sp>
        <p:nvSpPr>
          <p:cNvPr id="1173513" name="Rectangle 9"/>
          <p:cNvSpPr>
            <a:spLocks noChangeArrowheads="1"/>
          </p:cNvSpPr>
          <p:nvPr/>
        </p:nvSpPr>
        <p:spPr bwMode="gray">
          <a:xfrm>
            <a:off x="304800" y="625475"/>
            <a:ext cx="8666163" cy="6191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914400" eaLnBrk="1" fontAlgn="auto" hangingPunct="1">
              <a:lnSpc>
                <a:spcPct val="100000"/>
              </a:lnSpc>
              <a:spcBef>
                <a:spcPts val="0"/>
              </a:spcBef>
              <a:spcAft>
                <a:spcPts val="0"/>
              </a:spcAft>
              <a:buClrTx/>
              <a:buSzTx/>
              <a:buFontTx/>
              <a:buNone/>
              <a:defRPr/>
            </a:pPr>
            <a:endParaRPr kumimoji="1" lang="en-US" dirty="0">
              <a:solidFill>
                <a:srgbClr val="000000"/>
              </a:solidFill>
              <a:latin typeface="Tahoma" charset="0"/>
            </a:endParaRPr>
          </a:p>
        </p:txBody>
      </p:sp>
      <p:sp>
        <p:nvSpPr>
          <p:cNvPr id="8200" name="Rectangle 12"/>
          <p:cNvSpPr>
            <a:spLocks noGrp="1" noChangeArrowheads="1"/>
          </p:cNvSpPr>
          <p:nvPr>
            <p:ph type="body" idx="1"/>
          </p:nvPr>
        </p:nvSpPr>
        <p:spPr bwMode="auto">
          <a:xfrm>
            <a:off x="203200" y="1539875"/>
            <a:ext cx="89408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1173517" name="Rectangle 13"/>
          <p:cNvSpPr>
            <a:spLocks noChangeArrowheads="1"/>
          </p:cNvSpPr>
          <p:nvPr/>
        </p:nvSpPr>
        <p:spPr bwMode="gray">
          <a:xfrm>
            <a:off x="304800" y="625475"/>
            <a:ext cx="8666163" cy="6191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914400" eaLnBrk="1" fontAlgn="auto" hangingPunct="1">
              <a:lnSpc>
                <a:spcPct val="100000"/>
              </a:lnSpc>
              <a:spcBef>
                <a:spcPts val="0"/>
              </a:spcBef>
              <a:spcAft>
                <a:spcPts val="0"/>
              </a:spcAft>
              <a:buClrTx/>
              <a:buSzTx/>
              <a:buFontTx/>
              <a:buNone/>
              <a:defRPr/>
            </a:pPr>
            <a:endParaRPr kumimoji="1" lang="en-US" dirty="0">
              <a:solidFill>
                <a:srgbClr val="000000"/>
              </a:solidFill>
              <a:latin typeface="Tahoma" charset="0"/>
            </a:endParaRPr>
          </a:p>
        </p:txBody>
      </p:sp>
      <p:sp>
        <p:nvSpPr>
          <p:cNvPr id="1173519" name="Rectangle 15"/>
          <p:cNvSpPr>
            <a:spLocks noChangeArrowheads="1"/>
          </p:cNvSpPr>
          <p:nvPr/>
        </p:nvSpPr>
        <p:spPr bwMode="auto">
          <a:xfrm>
            <a:off x="1149350" y="625475"/>
            <a:ext cx="5073650" cy="366713"/>
          </a:xfrm>
          <a:prstGeom prst="rect">
            <a:avLst/>
          </a:prstGeom>
          <a:noFill/>
          <a:ln w="9525">
            <a:noFill/>
            <a:miter lim="800000"/>
            <a:headEnd/>
            <a:tailEnd/>
          </a:ln>
          <a:effectLst/>
        </p:spPr>
        <p:txBody>
          <a:bodyPr lIns="92075" tIns="46038" rIns="92075" bIns="46038">
            <a:spAutoFit/>
          </a:bodyPr>
          <a:lstStyle/>
          <a:p>
            <a:pPr defTabSz="914400" fontAlgn="auto">
              <a:lnSpc>
                <a:spcPct val="100000"/>
              </a:lnSpc>
              <a:spcBef>
                <a:spcPct val="50000"/>
              </a:spcBef>
              <a:spcAft>
                <a:spcPts val="0"/>
              </a:spcAft>
              <a:buClrTx/>
              <a:buSzTx/>
              <a:buFontTx/>
              <a:buNone/>
              <a:defRPr/>
            </a:pPr>
            <a:r>
              <a:rPr lang="en-US" sz="1800" b="1" dirty="0">
                <a:solidFill>
                  <a:srgbClr val="708BFE"/>
                </a:solidFill>
                <a:latin typeface="Arial" charset="0"/>
              </a:rPr>
              <a:t> </a:t>
            </a:r>
            <a:r>
              <a:rPr lang="en-US" sz="1400" b="1" i="1" dirty="0">
                <a:solidFill>
                  <a:srgbClr val="708BFE"/>
                </a:solidFill>
                <a:latin typeface="Arial" charset="0"/>
              </a:rPr>
              <a:t>Secretary of Defense </a:t>
            </a:r>
            <a:r>
              <a:rPr lang="en-US" sz="1400" b="1" i="1" dirty="0" smtClean="0">
                <a:solidFill>
                  <a:srgbClr val="708BFE"/>
                </a:solidFill>
                <a:latin typeface="Arial" charset="0"/>
              </a:rPr>
              <a:t>Executive </a:t>
            </a:r>
            <a:r>
              <a:rPr lang="en-US" sz="1400" b="1" i="1" dirty="0">
                <a:solidFill>
                  <a:srgbClr val="708BFE"/>
                </a:solidFill>
                <a:latin typeface="Arial" charset="0"/>
              </a:rPr>
              <a:t>Fellows</a:t>
            </a:r>
          </a:p>
        </p:txBody>
      </p:sp>
      <p:pic>
        <p:nvPicPr>
          <p:cNvPr id="8203" name="Picture 11" descr="http://www.af.mil/shared/media/ggallery/hires/AFG-071024-003.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3188" y="157163"/>
            <a:ext cx="1071562"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3" r:id="rId1"/>
  </p:sldLayoutIdLst>
  <p:hf hdr="0" ftr="0" dt="0"/>
  <p:txStyles>
    <p:titleStyle>
      <a:lvl1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mj-lt"/>
          <a:ea typeface="ＭＳ Ｐゴシック" charset="-128"/>
          <a:cs typeface="ＭＳ Ｐゴシック" charset="-128"/>
        </a:defRPr>
      </a:lvl1pPr>
      <a:lvl2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2pPr>
      <a:lvl3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3pPr>
      <a:lvl4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4pPr>
      <a:lvl5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5pPr>
      <a:lvl6pPr marL="4572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6pPr>
      <a:lvl7pPr marL="9144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7pPr>
      <a:lvl8pPr marL="13716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8pPr>
      <a:lvl9pPr marL="18288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9pPr>
    </p:titleStyle>
    <p:bodyStyle>
      <a:lvl1pPr marL="177800" indent="-177800" algn="l" rtl="0" eaLnBrk="0" fontAlgn="base" hangingPunct="0">
        <a:spcBef>
          <a:spcPct val="20000"/>
        </a:spcBef>
        <a:spcAft>
          <a:spcPct val="0"/>
        </a:spcAft>
        <a:buClr>
          <a:schemeClr val="tx2"/>
        </a:buClr>
        <a:buChar char="•"/>
        <a:defRPr sz="2400" b="1">
          <a:solidFill>
            <a:schemeClr val="bg2"/>
          </a:solidFill>
          <a:latin typeface="+mn-lt"/>
          <a:ea typeface="ＭＳ Ｐゴシック" charset="-128"/>
          <a:cs typeface="ＭＳ Ｐゴシック" charset="-128"/>
        </a:defRPr>
      </a:lvl1pPr>
      <a:lvl2pPr marL="635000" indent="-177800" algn="l" rtl="0" eaLnBrk="0" fontAlgn="base" hangingPunct="0">
        <a:spcBef>
          <a:spcPct val="20000"/>
        </a:spcBef>
        <a:spcAft>
          <a:spcPct val="0"/>
        </a:spcAft>
        <a:buClr>
          <a:schemeClr val="bg2"/>
        </a:buClr>
        <a:buSzPct val="50000"/>
        <a:buFont typeface="Algerian" pitchFamily="82" charset="0"/>
        <a:buChar char="–"/>
        <a:defRPr sz="2000" b="1">
          <a:solidFill>
            <a:schemeClr val="bg2"/>
          </a:solidFill>
          <a:latin typeface="+mn-lt"/>
          <a:ea typeface="ＭＳ Ｐゴシック" charset="-128"/>
        </a:defRPr>
      </a:lvl2pPr>
      <a:lvl3pPr marL="1092200" indent="-177800" algn="l" rtl="0" eaLnBrk="0" fontAlgn="base" hangingPunct="0">
        <a:spcBef>
          <a:spcPct val="20000"/>
        </a:spcBef>
        <a:spcAft>
          <a:spcPct val="0"/>
        </a:spcAft>
        <a:buClr>
          <a:schemeClr val="tx2"/>
        </a:buClr>
        <a:buSzPct val="44000"/>
        <a:buFont typeface="Wingdings" pitchFamily="2" charset="2"/>
        <a:buChar char="l"/>
        <a:defRPr b="1">
          <a:solidFill>
            <a:schemeClr val="bg2"/>
          </a:solidFill>
          <a:latin typeface="+mn-lt"/>
          <a:ea typeface="ＭＳ Ｐゴシック" charset="-128"/>
        </a:defRPr>
      </a:lvl3pPr>
      <a:lvl4pPr marL="1600200" indent="-228600" algn="l" rtl="0" eaLnBrk="0" fontAlgn="base" hangingPunct="0">
        <a:spcBef>
          <a:spcPct val="20000"/>
        </a:spcBef>
        <a:spcAft>
          <a:spcPct val="0"/>
        </a:spcAft>
        <a:buClr>
          <a:schemeClr val="tx2"/>
        </a:buClr>
        <a:buSzPct val="34000"/>
        <a:buFont typeface="Monotype Sorts" pitchFamily="2" charset="2"/>
        <a:defRPr sz="1600" b="1">
          <a:solidFill>
            <a:schemeClr val="bg2"/>
          </a:solidFill>
          <a:latin typeface="+mn-lt"/>
          <a:ea typeface="ＭＳ Ｐゴシック" charset="-128"/>
        </a:defRPr>
      </a:lvl4pPr>
      <a:lvl5pPr marL="2057400" indent="-228600" algn="l" rtl="0" eaLnBrk="0" fontAlgn="base" hangingPunct="0">
        <a:spcBef>
          <a:spcPct val="20000"/>
        </a:spcBef>
        <a:spcAft>
          <a:spcPct val="0"/>
        </a:spcAft>
        <a:buClr>
          <a:schemeClr val="tx2"/>
        </a:buClr>
        <a:buSzPct val="25000"/>
        <a:buFont typeface="Monotype Sorts" pitchFamily="2" charset="2"/>
        <a:buChar char="•"/>
        <a:defRPr sz="1400" b="1">
          <a:solidFill>
            <a:schemeClr val="bg2"/>
          </a:solidFill>
          <a:latin typeface="+mn-lt"/>
          <a:ea typeface="ＭＳ Ｐゴシック" charset="-128"/>
        </a:defRPr>
      </a:lvl5pPr>
      <a:lvl6pPr marL="25146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6pPr>
      <a:lvl7pPr marL="29718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7pPr>
      <a:lvl8pPr marL="34290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8pPr>
      <a:lvl9pPr marL="38862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350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nSpc>
                <a:spcPct val="100000"/>
              </a:lnSpc>
              <a:buClrTx/>
              <a:buSzTx/>
              <a:buFontTx/>
              <a:buNone/>
              <a:defRPr sz="1400">
                <a:solidFill>
                  <a:srgbClr val="000000"/>
                </a:solidFill>
                <a:latin typeface="Times New Roman" pitchFamily="18" charset="0"/>
              </a:defRPr>
            </a:lvl1pPr>
          </a:lstStyle>
          <a:p>
            <a:pPr>
              <a:defRPr/>
            </a:pPr>
            <a:fld id="{C96A14A3-8E5F-4440-A14F-F4953E3CA008}" type="datetime1">
              <a:rPr lang="en-US" smtClean="0"/>
              <a:t>2/17/2017</a:t>
            </a:fld>
            <a:endParaRPr lang="en-US" dirty="0"/>
          </a:p>
        </p:txBody>
      </p:sp>
      <p:sp>
        <p:nvSpPr>
          <p:cNvPr id="117350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lnSpc>
                <a:spcPct val="100000"/>
              </a:lnSpc>
              <a:buClrTx/>
              <a:buSzTx/>
              <a:buFontTx/>
              <a:buNone/>
              <a:defRPr sz="1400">
                <a:solidFill>
                  <a:srgbClr val="000000"/>
                </a:solidFill>
                <a:latin typeface="Times New Roman" pitchFamily="18" charset="0"/>
              </a:defRPr>
            </a:lvl1pPr>
          </a:lstStyle>
          <a:p>
            <a:pPr>
              <a:defRPr/>
            </a:pPr>
            <a:endParaRPr lang="en-US" dirty="0"/>
          </a:p>
        </p:txBody>
      </p:sp>
      <p:sp>
        <p:nvSpPr>
          <p:cNvPr id="1173508" name="Rectangle 4"/>
          <p:cNvSpPr>
            <a:spLocks noGrp="1" noChangeArrowheads="1"/>
          </p:cNvSpPr>
          <p:nvPr>
            <p:ph type="sldNum" sz="quarter" idx="4"/>
          </p:nvPr>
        </p:nvSpPr>
        <p:spPr bwMode="auto">
          <a:xfrm>
            <a:off x="71755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lnSpc>
                <a:spcPct val="100000"/>
              </a:lnSpc>
              <a:buClrTx/>
              <a:buSzTx/>
              <a:buFontTx/>
              <a:buNone/>
              <a:defRPr sz="1200" b="1">
                <a:solidFill>
                  <a:srgbClr val="000000"/>
                </a:solidFill>
                <a:latin typeface="Arial" charset="0"/>
                <a:ea typeface="ＭＳ Ｐゴシック" pitchFamily="34" charset="-128"/>
              </a:defRPr>
            </a:lvl1pPr>
          </a:lstStyle>
          <a:p>
            <a:pPr>
              <a:defRPr/>
            </a:pPr>
            <a:fld id="{DD570CBD-B5FC-4615-925A-FFA1DE12C9DC}" type="slidenum">
              <a:rPr lang="en-US"/>
              <a:pPr>
                <a:defRPr/>
              </a:pPr>
              <a:t>‹#›</a:t>
            </a:fld>
            <a:endParaRPr lang="en-US" dirty="0"/>
          </a:p>
        </p:txBody>
      </p:sp>
      <p:sp>
        <p:nvSpPr>
          <p:cNvPr id="1173509" name="Rectangle 5"/>
          <p:cNvSpPr>
            <a:spLocks noGrp="1" noChangeArrowheads="1"/>
          </p:cNvSpPr>
          <p:nvPr>
            <p:ph type="title"/>
          </p:nvPr>
        </p:nvSpPr>
        <p:spPr bwMode="auto">
          <a:xfrm>
            <a:off x="1727200" y="-273050"/>
            <a:ext cx="7810500" cy="1225550"/>
          </a:xfrm>
          <a:prstGeom prst="rect">
            <a:avLst/>
          </a:prstGeom>
          <a:noFill/>
          <a:ln w="50800">
            <a:noFill/>
            <a:miter lim="800000"/>
            <a:headEnd/>
            <a:tailEnd/>
          </a:ln>
          <a:effectLst/>
        </p:spPr>
        <p:txBody>
          <a:bodyPr vert="horz" wrap="square" lIns="92075" tIns="46038" rIns="92075" bIns="46038" numCol="1" anchor="ctr" anchorCtr="1" compatLnSpc="1">
            <a:prstTxWarp prst="textNoShape">
              <a:avLst/>
            </a:prstTxWarp>
          </a:bodyPr>
          <a:lstStyle/>
          <a:p>
            <a:pPr lvl="0"/>
            <a:r>
              <a:rPr lang="en-US" dirty="0"/>
              <a:t>Click to edit Master title style</a:t>
            </a:r>
          </a:p>
        </p:txBody>
      </p:sp>
      <p:sp>
        <p:nvSpPr>
          <p:cNvPr id="1173510" name="Rectangle 6"/>
          <p:cNvSpPr>
            <a:spLocks noChangeArrowheads="1"/>
          </p:cNvSpPr>
          <p:nvPr/>
        </p:nvSpPr>
        <p:spPr bwMode="gray">
          <a:xfrm>
            <a:off x="304800" y="625475"/>
            <a:ext cx="8666163" cy="6191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914400" eaLnBrk="1" fontAlgn="auto" hangingPunct="1">
              <a:lnSpc>
                <a:spcPct val="100000"/>
              </a:lnSpc>
              <a:spcBef>
                <a:spcPts val="0"/>
              </a:spcBef>
              <a:spcAft>
                <a:spcPts val="0"/>
              </a:spcAft>
              <a:buClrTx/>
              <a:buSzTx/>
              <a:buFontTx/>
              <a:buNone/>
              <a:defRPr/>
            </a:pPr>
            <a:endParaRPr kumimoji="1" lang="en-US" dirty="0">
              <a:solidFill>
                <a:srgbClr val="000000"/>
              </a:solidFill>
              <a:latin typeface="Tahoma" charset="0"/>
            </a:endParaRPr>
          </a:p>
        </p:txBody>
      </p:sp>
      <p:sp>
        <p:nvSpPr>
          <p:cNvPr id="1173513" name="Rectangle 9"/>
          <p:cNvSpPr>
            <a:spLocks noChangeArrowheads="1"/>
          </p:cNvSpPr>
          <p:nvPr/>
        </p:nvSpPr>
        <p:spPr bwMode="gray">
          <a:xfrm>
            <a:off x="304800" y="625475"/>
            <a:ext cx="8666163" cy="6191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914400" eaLnBrk="1" fontAlgn="auto" hangingPunct="1">
              <a:lnSpc>
                <a:spcPct val="100000"/>
              </a:lnSpc>
              <a:spcBef>
                <a:spcPts val="0"/>
              </a:spcBef>
              <a:spcAft>
                <a:spcPts val="0"/>
              </a:spcAft>
              <a:buClrTx/>
              <a:buSzTx/>
              <a:buFontTx/>
              <a:buNone/>
              <a:defRPr/>
            </a:pPr>
            <a:endParaRPr kumimoji="1" lang="en-US" dirty="0">
              <a:solidFill>
                <a:srgbClr val="000000"/>
              </a:solidFill>
              <a:latin typeface="Tahoma" charset="0"/>
            </a:endParaRPr>
          </a:p>
        </p:txBody>
      </p:sp>
      <p:sp>
        <p:nvSpPr>
          <p:cNvPr id="9224" name="Rectangle 12"/>
          <p:cNvSpPr>
            <a:spLocks noGrp="1" noChangeArrowheads="1"/>
          </p:cNvSpPr>
          <p:nvPr>
            <p:ph type="body" idx="1"/>
          </p:nvPr>
        </p:nvSpPr>
        <p:spPr bwMode="auto">
          <a:xfrm>
            <a:off x="203200" y="1539875"/>
            <a:ext cx="89408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173517" name="Rectangle 13"/>
          <p:cNvSpPr>
            <a:spLocks noChangeArrowheads="1"/>
          </p:cNvSpPr>
          <p:nvPr/>
        </p:nvSpPr>
        <p:spPr bwMode="gray">
          <a:xfrm>
            <a:off x="304800" y="625475"/>
            <a:ext cx="8666163" cy="6191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defTabSz="914400" eaLnBrk="1" fontAlgn="auto" hangingPunct="1">
              <a:lnSpc>
                <a:spcPct val="100000"/>
              </a:lnSpc>
              <a:spcBef>
                <a:spcPts val="0"/>
              </a:spcBef>
              <a:spcAft>
                <a:spcPts val="0"/>
              </a:spcAft>
              <a:buClrTx/>
              <a:buSzTx/>
              <a:buFontTx/>
              <a:buNone/>
              <a:defRPr/>
            </a:pPr>
            <a:endParaRPr kumimoji="1" lang="en-US" dirty="0">
              <a:solidFill>
                <a:srgbClr val="000000"/>
              </a:solidFill>
              <a:latin typeface="Tahoma" charset="0"/>
            </a:endParaRPr>
          </a:p>
        </p:txBody>
      </p:sp>
      <p:sp>
        <p:nvSpPr>
          <p:cNvPr id="1173519" name="Rectangle 15"/>
          <p:cNvSpPr>
            <a:spLocks noChangeArrowheads="1"/>
          </p:cNvSpPr>
          <p:nvPr/>
        </p:nvSpPr>
        <p:spPr bwMode="auto">
          <a:xfrm>
            <a:off x="1149350" y="625475"/>
            <a:ext cx="5073650" cy="366713"/>
          </a:xfrm>
          <a:prstGeom prst="rect">
            <a:avLst/>
          </a:prstGeom>
          <a:noFill/>
          <a:ln w="9525">
            <a:noFill/>
            <a:miter lim="800000"/>
            <a:headEnd/>
            <a:tailEnd/>
          </a:ln>
          <a:effectLst/>
        </p:spPr>
        <p:txBody>
          <a:bodyPr lIns="92075" tIns="46038" rIns="92075" bIns="46038">
            <a:spAutoFit/>
          </a:bodyPr>
          <a:lstStyle/>
          <a:p>
            <a:pPr defTabSz="914400" fontAlgn="auto">
              <a:lnSpc>
                <a:spcPct val="100000"/>
              </a:lnSpc>
              <a:spcBef>
                <a:spcPct val="50000"/>
              </a:spcBef>
              <a:spcAft>
                <a:spcPts val="0"/>
              </a:spcAft>
              <a:buClrTx/>
              <a:buSzTx/>
              <a:buFontTx/>
              <a:buNone/>
              <a:defRPr/>
            </a:pPr>
            <a:r>
              <a:rPr lang="en-US" sz="1800" b="1" dirty="0">
                <a:solidFill>
                  <a:srgbClr val="708BFE"/>
                </a:solidFill>
                <a:latin typeface="Arial" charset="0"/>
              </a:rPr>
              <a:t> </a:t>
            </a:r>
            <a:r>
              <a:rPr lang="en-US" sz="1400" b="1" i="1" dirty="0">
                <a:solidFill>
                  <a:srgbClr val="708BFE"/>
                </a:solidFill>
                <a:latin typeface="Arial" charset="0"/>
              </a:rPr>
              <a:t>Secretary of Defense </a:t>
            </a:r>
            <a:r>
              <a:rPr lang="en-US" sz="1400" b="1" i="1" dirty="0" smtClean="0">
                <a:solidFill>
                  <a:srgbClr val="708BFE"/>
                </a:solidFill>
                <a:latin typeface="Arial" charset="0"/>
              </a:rPr>
              <a:t>Executive </a:t>
            </a:r>
            <a:r>
              <a:rPr lang="en-US" sz="1400" b="1" i="1" dirty="0">
                <a:solidFill>
                  <a:srgbClr val="708BFE"/>
                </a:solidFill>
                <a:latin typeface="Arial" charset="0"/>
              </a:rPr>
              <a:t>Fellows</a:t>
            </a:r>
          </a:p>
        </p:txBody>
      </p:sp>
      <p:pic>
        <p:nvPicPr>
          <p:cNvPr id="9227" name="Picture 11" descr="http://www.af.mil/shared/media/ggallery/hires/AFG-071024-003.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3188" y="157163"/>
            <a:ext cx="1071562"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4" r:id="rId1"/>
  </p:sldLayoutIdLst>
  <p:hf hdr="0" ftr="0" dt="0"/>
  <p:txStyles>
    <p:titleStyle>
      <a:lvl1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mj-lt"/>
          <a:ea typeface="ＭＳ Ｐゴシック" charset="-128"/>
          <a:cs typeface="ＭＳ Ｐゴシック" charset="-128"/>
        </a:defRPr>
      </a:lvl1pPr>
      <a:lvl2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2pPr>
      <a:lvl3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3pPr>
      <a:lvl4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4pPr>
      <a:lvl5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5pPr>
      <a:lvl6pPr marL="4572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6pPr>
      <a:lvl7pPr marL="9144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7pPr>
      <a:lvl8pPr marL="13716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8pPr>
      <a:lvl9pPr marL="18288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9pPr>
    </p:titleStyle>
    <p:bodyStyle>
      <a:lvl1pPr marL="177800" indent="-177800" algn="l" rtl="0" eaLnBrk="0" fontAlgn="base" hangingPunct="0">
        <a:spcBef>
          <a:spcPct val="20000"/>
        </a:spcBef>
        <a:spcAft>
          <a:spcPct val="0"/>
        </a:spcAft>
        <a:buClr>
          <a:schemeClr val="tx2"/>
        </a:buClr>
        <a:buChar char="•"/>
        <a:defRPr sz="2400" b="1">
          <a:solidFill>
            <a:schemeClr val="bg2"/>
          </a:solidFill>
          <a:latin typeface="+mn-lt"/>
          <a:ea typeface="ＭＳ Ｐゴシック" charset="-128"/>
          <a:cs typeface="ＭＳ Ｐゴシック" charset="-128"/>
        </a:defRPr>
      </a:lvl1pPr>
      <a:lvl2pPr marL="635000" indent="-177800" algn="l" rtl="0" eaLnBrk="0" fontAlgn="base" hangingPunct="0">
        <a:spcBef>
          <a:spcPct val="20000"/>
        </a:spcBef>
        <a:spcAft>
          <a:spcPct val="0"/>
        </a:spcAft>
        <a:buClr>
          <a:schemeClr val="bg2"/>
        </a:buClr>
        <a:buSzPct val="50000"/>
        <a:buFont typeface="Algerian" pitchFamily="82" charset="0"/>
        <a:buChar char="–"/>
        <a:defRPr sz="2000" b="1">
          <a:solidFill>
            <a:schemeClr val="bg2"/>
          </a:solidFill>
          <a:latin typeface="+mn-lt"/>
          <a:ea typeface="ＭＳ Ｐゴシック" charset="-128"/>
        </a:defRPr>
      </a:lvl2pPr>
      <a:lvl3pPr marL="1092200" indent="-177800" algn="l" rtl="0" eaLnBrk="0" fontAlgn="base" hangingPunct="0">
        <a:spcBef>
          <a:spcPct val="20000"/>
        </a:spcBef>
        <a:spcAft>
          <a:spcPct val="0"/>
        </a:spcAft>
        <a:buClr>
          <a:schemeClr val="tx2"/>
        </a:buClr>
        <a:buSzPct val="44000"/>
        <a:buFont typeface="Wingdings" pitchFamily="2" charset="2"/>
        <a:buChar char="l"/>
        <a:defRPr b="1">
          <a:solidFill>
            <a:schemeClr val="bg2"/>
          </a:solidFill>
          <a:latin typeface="+mn-lt"/>
          <a:ea typeface="ＭＳ Ｐゴシック" charset="-128"/>
        </a:defRPr>
      </a:lvl3pPr>
      <a:lvl4pPr marL="1600200" indent="-228600" algn="l" rtl="0" eaLnBrk="0" fontAlgn="base" hangingPunct="0">
        <a:spcBef>
          <a:spcPct val="20000"/>
        </a:spcBef>
        <a:spcAft>
          <a:spcPct val="0"/>
        </a:spcAft>
        <a:buClr>
          <a:schemeClr val="tx2"/>
        </a:buClr>
        <a:buSzPct val="34000"/>
        <a:buFont typeface="Monotype Sorts" pitchFamily="2" charset="2"/>
        <a:defRPr sz="1600" b="1">
          <a:solidFill>
            <a:schemeClr val="bg2"/>
          </a:solidFill>
          <a:latin typeface="+mn-lt"/>
          <a:ea typeface="ＭＳ Ｐゴシック" charset="-128"/>
        </a:defRPr>
      </a:lvl4pPr>
      <a:lvl5pPr marL="2057400" indent="-228600" algn="l" rtl="0" eaLnBrk="0" fontAlgn="base" hangingPunct="0">
        <a:spcBef>
          <a:spcPct val="20000"/>
        </a:spcBef>
        <a:spcAft>
          <a:spcPct val="0"/>
        </a:spcAft>
        <a:buClr>
          <a:schemeClr val="tx2"/>
        </a:buClr>
        <a:buSzPct val="25000"/>
        <a:buFont typeface="Monotype Sorts" pitchFamily="2" charset="2"/>
        <a:buChar char="•"/>
        <a:defRPr sz="1400" b="1">
          <a:solidFill>
            <a:schemeClr val="bg2"/>
          </a:solidFill>
          <a:latin typeface="+mn-lt"/>
          <a:ea typeface="ＭＳ Ｐゴシック" charset="-128"/>
        </a:defRPr>
      </a:lvl5pPr>
      <a:lvl6pPr marL="25146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6pPr>
      <a:lvl7pPr marL="29718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7pPr>
      <a:lvl8pPr marL="34290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8pPr>
      <a:lvl9pPr marL="3886200" indent="-228600" algn="l" rtl="0" eaLnBrk="0" fontAlgn="base" hangingPunct="0">
        <a:spcBef>
          <a:spcPct val="20000"/>
        </a:spcBef>
        <a:spcAft>
          <a:spcPct val="0"/>
        </a:spcAft>
        <a:buClr>
          <a:schemeClr val="tx2"/>
        </a:buClr>
        <a:buSzPct val="25000"/>
        <a:buFont typeface="Monotype Sorts" charset="2"/>
        <a:buChar char="•"/>
        <a:defRPr sz="1400" b="1">
          <a:solidFill>
            <a:schemeClr val="bg2"/>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dt"/>
          </p:nvPr>
        </p:nvSpPr>
        <p:spPr bwMode="auto">
          <a:xfrm>
            <a:off x="685800" y="6248400"/>
            <a:ext cx="1900238" cy="45243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eaLnBrk="0" hangingPunct="0">
              <a:lnSpc>
                <a:spcPct val="100000"/>
              </a:lnSpc>
              <a:buClr>
                <a:srgbClr val="000000"/>
              </a:buClr>
              <a:buSzPct val="100000"/>
              <a:buFont typeface="Times New Roman" pitchFamily="18" charset="0"/>
              <a:buNone/>
              <a:defRPr sz="1400" smtClean="0">
                <a:solidFill>
                  <a:srgbClr val="000000"/>
                </a:solidFill>
                <a:latin typeface="Times New Roman" pitchFamily="18" charset="0"/>
                <a:cs typeface="+mn-cs"/>
              </a:defRPr>
            </a:lvl1pPr>
          </a:lstStyle>
          <a:p>
            <a:pPr>
              <a:defRPr/>
            </a:pPr>
            <a:fld id="{5184533C-DCB0-4D25-BD4B-783C6D5C8A64}" type="datetime1">
              <a:rPr lang="en-US" smtClean="0"/>
              <a:t>2/17/2017</a:t>
            </a:fld>
            <a:endParaRPr lang="en-US" dirty="0"/>
          </a:p>
        </p:txBody>
      </p:sp>
      <p:sp>
        <p:nvSpPr>
          <p:cNvPr id="1026" name="Rectangle 2"/>
          <p:cNvSpPr>
            <a:spLocks noGrp="1" noChangeArrowheads="1"/>
          </p:cNvSpPr>
          <p:nvPr>
            <p:ph type="ftr"/>
          </p:nvPr>
        </p:nvSpPr>
        <p:spPr bwMode="auto">
          <a:xfrm>
            <a:off x="3124200" y="6248400"/>
            <a:ext cx="2890838" cy="45243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eaLnBrk="0" hangingPunct="0">
              <a:lnSpc>
                <a:spcPct val="100000"/>
              </a:lnSpc>
              <a:buClr>
                <a:srgbClr val="000000"/>
              </a:buClr>
              <a:buSzPct val="100000"/>
              <a:buFont typeface="Times New Roman" pitchFamily="18" charset="0"/>
              <a:buNone/>
              <a:defRPr sz="1400">
                <a:solidFill>
                  <a:srgbClr val="000000"/>
                </a:solidFill>
                <a:latin typeface="Times New Roman" pitchFamily="18" charset="0"/>
                <a:cs typeface="+mn-cs"/>
              </a:defRPr>
            </a:lvl1pPr>
          </a:lstStyle>
          <a:p>
            <a:pPr>
              <a:defRPr/>
            </a:pPr>
            <a:endParaRPr lang="en-US" dirty="0"/>
          </a:p>
        </p:txBody>
      </p:sp>
      <p:sp>
        <p:nvSpPr>
          <p:cNvPr id="1027" name="Rectangle 3"/>
          <p:cNvSpPr>
            <a:spLocks noGrp="1" noChangeArrowheads="1"/>
          </p:cNvSpPr>
          <p:nvPr>
            <p:ph type="sldNum"/>
          </p:nvPr>
        </p:nvSpPr>
        <p:spPr bwMode="auto">
          <a:xfrm>
            <a:off x="6896100" y="6362700"/>
            <a:ext cx="1900238" cy="4556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r" eaLnBrk="0" hangingPunct="0">
              <a:lnSpc>
                <a:spcPct val="100000"/>
              </a:lnSpc>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8" charset="0"/>
                <a:cs typeface="+mn-cs"/>
              </a:defRPr>
            </a:lvl1pPr>
          </a:lstStyle>
          <a:p>
            <a:pPr>
              <a:defRPr/>
            </a:pPr>
            <a:fld id="{4F16A7EE-01C5-4FD0-A8BC-ABA41A9805FA}" type="slidenum">
              <a:rPr lang="en-GB"/>
              <a:pPr>
                <a:defRPr/>
              </a:pPr>
              <a:t>‹#›</a:t>
            </a:fld>
            <a:endParaRPr lang="en-GB" dirty="0"/>
          </a:p>
        </p:txBody>
      </p:sp>
      <p:sp>
        <p:nvSpPr>
          <p:cNvPr id="20485" name="Rectangle 4"/>
          <p:cNvSpPr>
            <a:spLocks noGrp="1" noChangeArrowheads="1"/>
          </p:cNvSpPr>
          <p:nvPr>
            <p:ph type="title"/>
          </p:nvPr>
        </p:nvSpPr>
        <p:spPr bwMode="auto">
          <a:xfrm>
            <a:off x="1727200" y="0"/>
            <a:ext cx="7112000" cy="609600"/>
          </a:xfrm>
          <a:prstGeom prst="rect">
            <a:avLst/>
          </a:prstGeom>
          <a:noFill/>
          <a:ln w="9525">
            <a:noFill/>
            <a:round/>
            <a:headEnd/>
            <a:tailEnd/>
          </a:ln>
        </p:spPr>
        <p:txBody>
          <a:bodyPr vert="horz" wrap="square" lIns="92160" tIns="46080" rIns="92160" bIns="46080" numCol="1" anchor="ctr" anchorCtr="1" compatLnSpc="1">
            <a:prstTxWarp prst="textNoShape">
              <a:avLst/>
            </a:prstTxWarp>
          </a:bodyPr>
          <a:lstStyle/>
          <a:p>
            <a:pPr lvl="0"/>
            <a:r>
              <a:rPr lang="en-GB" smtClean="0"/>
              <a:t>Click to edit the title text format</a:t>
            </a:r>
          </a:p>
        </p:txBody>
      </p:sp>
      <p:sp>
        <p:nvSpPr>
          <p:cNvPr id="2" name="Rectangle 5"/>
          <p:cNvSpPr>
            <a:spLocks noChangeArrowheads="1"/>
          </p:cNvSpPr>
          <p:nvPr/>
        </p:nvSpPr>
        <p:spPr bwMode="auto">
          <a:xfrm>
            <a:off x="304800" y="625475"/>
            <a:ext cx="8666163" cy="61913"/>
          </a:xfrm>
          <a:prstGeom prst="rect">
            <a:avLst/>
          </a:prstGeom>
          <a:gradFill rotWithShape="0">
            <a:gsLst>
              <a:gs pos="0">
                <a:srgbClr val="FFFFFF"/>
              </a:gs>
              <a:gs pos="100000">
                <a:srgbClr val="000000"/>
              </a:gs>
            </a:gsLst>
            <a:lin ang="10800000" scaled="1"/>
          </a:gradFill>
          <a:ln w="9525">
            <a:noFill/>
            <a:round/>
            <a:headEnd/>
            <a:tailEnd/>
          </a:ln>
          <a:effectLst/>
        </p:spPr>
        <p:txBody>
          <a:bodyPr wrap="none" anchor="ctr"/>
          <a:lstStyle/>
          <a:p>
            <a:pPr>
              <a:defRPr/>
            </a:pPr>
            <a:endParaRPr lang="en-US" dirty="0">
              <a:solidFill>
                <a:srgbClr val="FFFFFF"/>
              </a:solidFill>
            </a:endParaRPr>
          </a:p>
        </p:txBody>
      </p:sp>
      <p:pic>
        <p:nvPicPr>
          <p:cNvPr id="20487" name="Picture 6"/>
          <p:cNvPicPr>
            <a:picLocks noChangeAspect="1" noChangeArrowheads="1"/>
          </p:cNvPicPr>
          <p:nvPr/>
        </p:nvPicPr>
        <p:blipFill>
          <a:blip r:embed="rId16" cstate="print"/>
          <a:srcRect/>
          <a:stretch>
            <a:fillRect/>
          </a:stretch>
        </p:blipFill>
        <p:spPr bwMode="auto">
          <a:xfrm>
            <a:off x="114300" y="117475"/>
            <a:ext cx="1101725" cy="1101725"/>
          </a:xfrm>
          <a:prstGeom prst="rect">
            <a:avLst/>
          </a:prstGeom>
          <a:noFill/>
          <a:ln w="9525">
            <a:noFill/>
            <a:round/>
            <a:headEnd/>
            <a:tailEnd/>
          </a:ln>
        </p:spPr>
      </p:pic>
      <p:sp>
        <p:nvSpPr>
          <p:cNvPr id="3" name="Rectangle 7"/>
          <p:cNvSpPr>
            <a:spLocks noChangeArrowheads="1"/>
          </p:cNvSpPr>
          <p:nvPr/>
        </p:nvSpPr>
        <p:spPr bwMode="auto">
          <a:xfrm>
            <a:off x="304800" y="625475"/>
            <a:ext cx="8666163" cy="61913"/>
          </a:xfrm>
          <a:prstGeom prst="rect">
            <a:avLst/>
          </a:prstGeom>
          <a:gradFill rotWithShape="0">
            <a:gsLst>
              <a:gs pos="0">
                <a:srgbClr val="FFFFFF"/>
              </a:gs>
              <a:gs pos="100000">
                <a:srgbClr val="000000"/>
              </a:gs>
            </a:gsLst>
            <a:lin ang="10800000" scaled="1"/>
          </a:gradFill>
          <a:ln w="9525">
            <a:noFill/>
            <a:round/>
            <a:headEnd/>
            <a:tailEnd/>
          </a:ln>
          <a:effectLst/>
        </p:spPr>
        <p:txBody>
          <a:bodyPr wrap="none" anchor="ctr"/>
          <a:lstStyle/>
          <a:p>
            <a:pPr>
              <a:defRPr/>
            </a:pPr>
            <a:endParaRPr lang="en-US" dirty="0">
              <a:solidFill>
                <a:srgbClr val="FFFFFF"/>
              </a:solidFill>
            </a:endParaRPr>
          </a:p>
        </p:txBody>
      </p:sp>
      <p:pic>
        <p:nvPicPr>
          <p:cNvPr id="20489" name="Picture 8"/>
          <p:cNvPicPr>
            <a:picLocks noChangeAspect="1" noChangeArrowheads="1"/>
          </p:cNvPicPr>
          <p:nvPr/>
        </p:nvPicPr>
        <p:blipFill>
          <a:blip r:embed="rId16" cstate="print"/>
          <a:srcRect/>
          <a:stretch>
            <a:fillRect/>
          </a:stretch>
        </p:blipFill>
        <p:spPr bwMode="auto">
          <a:xfrm>
            <a:off x="114300" y="117475"/>
            <a:ext cx="1101725" cy="1101725"/>
          </a:xfrm>
          <a:prstGeom prst="rect">
            <a:avLst/>
          </a:prstGeom>
          <a:noFill/>
          <a:ln w="9525">
            <a:noFill/>
            <a:round/>
            <a:headEnd/>
            <a:tailEnd/>
          </a:ln>
        </p:spPr>
      </p:pic>
      <p:sp>
        <p:nvSpPr>
          <p:cNvPr id="1034" name="Rectangle 10"/>
          <p:cNvSpPr>
            <a:spLocks noChangeArrowheads="1"/>
          </p:cNvSpPr>
          <p:nvPr/>
        </p:nvSpPr>
        <p:spPr bwMode="auto">
          <a:xfrm>
            <a:off x="304800" y="625475"/>
            <a:ext cx="8666163" cy="61913"/>
          </a:xfrm>
          <a:prstGeom prst="rect">
            <a:avLst/>
          </a:prstGeom>
          <a:gradFill rotWithShape="0">
            <a:gsLst>
              <a:gs pos="0">
                <a:srgbClr val="FFFFFF"/>
              </a:gs>
              <a:gs pos="100000">
                <a:srgbClr val="000000"/>
              </a:gs>
            </a:gsLst>
            <a:lin ang="10800000" scaled="1"/>
          </a:gradFill>
          <a:ln w="9525">
            <a:noFill/>
            <a:round/>
            <a:headEnd/>
            <a:tailEnd/>
          </a:ln>
          <a:effectLst/>
        </p:spPr>
        <p:txBody>
          <a:bodyPr wrap="none" anchor="ctr"/>
          <a:lstStyle/>
          <a:p>
            <a:pPr>
              <a:defRPr/>
            </a:pPr>
            <a:endParaRPr lang="en-US" dirty="0">
              <a:solidFill>
                <a:srgbClr val="FFFFFF"/>
              </a:solidFill>
            </a:endParaRPr>
          </a:p>
        </p:txBody>
      </p:sp>
      <p:pic>
        <p:nvPicPr>
          <p:cNvPr id="20491" name="Picture 11"/>
          <p:cNvPicPr>
            <a:picLocks noChangeAspect="1" noChangeArrowheads="1"/>
          </p:cNvPicPr>
          <p:nvPr/>
        </p:nvPicPr>
        <p:blipFill>
          <a:blip r:embed="rId16" cstate="print"/>
          <a:srcRect/>
          <a:stretch>
            <a:fillRect/>
          </a:stretch>
        </p:blipFill>
        <p:spPr bwMode="auto">
          <a:xfrm>
            <a:off x="114300" y="117475"/>
            <a:ext cx="1101725" cy="1101725"/>
          </a:xfrm>
          <a:prstGeom prst="rect">
            <a:avLst/>
          </a:prstGeom>
          <a:noFill/>
          <a:ln w="9525">
            <a:noFill/>
            <a:round/>
            <a:headEnd/>
            <a:tailEnd/>
          </a:ln>
        </p:spPr>
      </p:pic>
      <p:sp>
        <p:nvSpPr>
          <p:cNvPr id="4" name="Rectangle 12"/>
          <p:cNvSpPr>
            <a:spLocks noChangeArrowheads="1"/>
          </p:cNvSpPr>
          <p:nvPr/>
        </p:nvSpPr>
        <p:spPr bwMode="auto">
          <a:xfrm>
            <a:off x="1149350" y="625475"/>
            <a:ext cx="5073650" cy="366713"/>
          </a:xfrm>
          <a:prstGeom prst="rect">
            <a:avLst/>
          </a:prstGeom>
          <a:noFill/>
          <a:ln w="9525">
            <a:noFill/>
            <a:round/>
            <a:headEnd/>
            <a:tailEnd/>
          </a:ln>
          <a:effectLst/>
        </p:spPr>
        <p:txBody>
          <a:bodyPr lIns="92160" tIns="46080" rIns="92160" bIns="46080">
            <a:spAutoFit/>
          </a:bodyPr>
          <a:lstStyle/>
          <a:p>
            <a:pPr>
              <a:lnSpc>
                <a:spcPct val="100000"/>
              </a:lnSpc>
              <a:spcBef>
                <a:spcPts val="875"/>
              </a:spcBef>
              <a:buClr>
                <a:srgbClr val="708BFE"/>
              </a:buClr>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800" b="1" dirty="0">
                <a:solidFill>
                  <a:srgbClr val="708BFE"/>
                </a:solidFill>
              </a:rPr>
              <a:t> </a:t>
            </a:r>
            <a:r>
              <a:rPr lang="en-GB" sz="1400" b="1" i="1" dirty="0">
                <a:solidFill>
                  <a:srgbClr val="708BFE"/>
                </a:solidFill>
              </a:rPr>
              <a:t>Secretary of Defense </a:t>
            </a:r>
            <a:r>
              <a:rPr lang="en-GB" sz="1400" b="1" i="1" dirty="0" smtClean="0">
                <a:solidFill>
                  <a:srgbClr val="708BFE"/>
                </a:solidFill>
              </a:rPr>
              <a:t>Executive </a:t>
            </a:r>
            <a:r>
              <a:rPr lang="en-GB" sz="1400" b="1" i="1" dirty="0">
                <a:solidFill>
                  <a:srgbClr val="708BFE"/>
                </a:solidFill>
              </a:rPr>
              <a:t>Fellows</a:t>
            </a:r>
          </a:p>
        </p:txBody>
      </p:sp>
      <p:sp>
        <p:nvSpPr>
          <p:cNvPr id="1037" name="Rectangle 13"/>
          <p:cNvSpPr>
            <a:spLocks noChangeArrowheads="1"/>
          </p:cNvSpPr>
          <p:nvPr/>
        </p:nvSpPr>
        <p:spPr bwMode="auto">
          <a:xfrm>
            <a:off x="1524000" y="1397000"/>
            <a:ext cx="6096000" cy="4064000"/>
          </a:xfrm>
          <a:prstGeom prst="rect">
            <a:avLst/>
          </a:prstGeom>
          <a:noFill/>
          <a:ln w="9525">
            <a:noFill/>
            <a:round/>
            <a:headEnd/>
            <a:tailEnd/>
          </a:ln>
          <a:effectLst/>
        </p:spPr>
        <p:txBody>
          <a:bodyPr wrap="none" anchor="ctr"/>
          <a:lstStyle/>
          <a:p>
            <a:pPr>
              <a:defRPr/>
            </a:pPr>
            <a:endParaRPr lang="en-US" dirty="0">
              <a:solidFill>
                <a:srgbClr val="FFFFFF"/>
              </a:solidFill>
            </a:endParaRPr>
          </a:p>
        </p:txBody>
      </p:sp>
      <p:sp>
        <p:nvSpPr>
          <p:cNvPr id="20494" name="Rectangle 15"/>
          <p:cNvSpPr>
            <a:spLocks noGrp="1" noChangeArrowheads="1"/>
          </p:cNvSpPr>
          <p:nvPr>
            <p:ph type="body" idx="1"/>
          </p:nvPr>
        </p:nvSpPr>
        <p:spPr bwMode="auto">
          <a:xfrm>
            <a:off x="203200" y="1219200"/>
            <a:ext cx="8712200" cy="511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550605082"/>
      </p:ext>
    </p:extLst>
  </p:cSld>
  <p:clrMap bg1="lt1" tx1="dk1" bg2="lt2" tx2="dk2" accent1="accent1" accent2="accent2" accent3="accent3" accent4="accent4" accent5="accent5" accent6="accent6" hlink="hlink" folHlink="folHlink"/>
  <p:sldLayoutIdLst>
    <p:sldLayoutId id="2147484079" r:id="rId1"/>
    <p:sldLayoutId id="2147484080" r:id="rId2"/>
    <p:sldLayoutId id="2147484081" r:id="rId3"/>
    <p:sldLayoutId id="2147484082" r:id="rId4"/>
    <p:sldLayoutId id="2147484083" r:id="rId5"/>
    <p:sldLayoutId id="2147484084" r:id="rId6"/>
    <p:sldLayoutId id="2147484085" r:id="rId7"/>
    <p:sldLayoutId id="2147484110" r:id="rId8"/>
    <p:sldLayoutId id="2147484086" r:id="rId9"/>
    <p:sldLayoutId id="2147484087" r:id="rId10"/>
    <p:sldLayoutId id="2147484088" r:id="rId11"/>
    <p:sldLayoutId id="2147484089" r:id="rId12"/>
    <p:sldLayoutId id="2147484090" r:id="rId13"/>
    <p:sldLayoutId id="2147484091" r:id="rId14"/>
  </p:sldLayoutIdLst>
  <p:timing>
    <p:tnLst>
      <p:par>
        <p:cTn id="1" dur="indefinite" restart="never" nodeType="tmRoot"/>
      </p:par>
    </p:tnLst>
  </p:timing>
  <p:hf hdr="0" ftr="0" dt="0"/>
  <p:txStyles>
    <p:titleStyle>
      <a:lvl1pPr algn="ctr" defTabSz="457200" rtl="0" eaLnBrk="0" fontAlgn="base" hangingPunct="0">
        <a:lnSpc>
          <a:spcPct val="81000"/>
        </a:lnSpc>
        <a:spcBef>
          <a:spcPct val="0"/>
        </a:spcBef>
        <a:spcAft>
          <a:spcPct val="0"/>
        </a:spcAft>
        <a:buClr>
          <a:srgbClr val="000000"/>
        </a:buClr>
        <a:buSzPct val="100000"/>
        <a:buFont typeface="Arial" charset="0"/>
        <a:defRPr sz="3200" b="1" i="1">
          <a:solidFill>
            <a:srgbClr val="000000"/>
          </a:solidFill>
          <a:latin typeface="+mj-lt"/>
          <a:ea typeface="+mj-ea"/>
          <a:cs typeface="+mj-cs"/>
        </a:defRPr>
      </a:lvl1pPr>
      <a:lvl2pPr algn="ctr" defTabSz="457200" rtl="0" eaLnBrk="0" fontAlgn="base" hangingPunct="0">
        <a:lnSpc>
          <a:spcPct val="81000"/>
        </a:lnSpc>
        <a:spcBef>
          <a:spcPct val="0"/>
        </a:spcBef>
        <a:spcAft>
          <a:spcPct val="0"/>
        </a:spcAft>
        <a:buClr>
          <a:srgbClr val="000000"/>
        </a:buClr>
        <a:buSzPct val="100000"/>
        <a:buFont typeface="Arial" charset="0"/>
        <a:defRPr sz="3200" b="1" i="1">
          <a:solidFill>
            <a:srgbClr val="000000"/>
          </a:solidFill>
          <a:latin typeface="Arial" pitchFamily="34" charset="0"/>
        </a:defRPr>
      </a:lvl2pPr>
      <a:lvl3pPr algn="ctr" defTabSz="457200" rtl="0" eaLnBrk="0" fontAlgn="base" hangingPunct="0">
        <a:lnSpc>
          <a:spcPct val="81000"/>
        </a:lnSpc>
        <a:spcBef>
          <a:spcPct val="0"/>
        </a:spcBef>
        <a:spcAft>
          <a:spcPct val="0"/>
        </a:spcAft>
        <a:buClr>
          <a:srgbClr val="000000"/>
        </a:buClr>
        <a:buSzPct val="100000"/>
        <a:buFont typeface="Arial" charset="0"/>
        <a:defRPr sz="3200" b="1" i="1">
          <a:solidFill>
            <a:srgbClr val="000000"/>
          </a:solidFill>
          <a:latin typeface="Arial" pitchFamily="34" charset="0"/>
        </a:defRPr>
      </a:lvl3pPr>
      <a:lvl4pPr algn="ctr" defTabSz="457200" rtl="0" eaLnBrk="0" fontAlgn="base" hangingPunct="0">
        <a:lnSpc>
          <a:spcPct val="81000"/>
        </a:lnSpc>
        <a:spcBef>
          <a:spcPct val="0"/>
        </a:spcBef>
        <a:spcAft>
          <a:spcPct val="0"/>
        </a:spcAft>
        <a:buClr>
          <a:srgbClr val="000000"/>
        </a:buClr>
        <a:buSzPct val="100000"/>
        <a:buFont typeface="Arial" charset="0"/>
        <a:defRPr sz="3200" b="1" i="1">
          <a:solidFill>
            <a:srgbClr val="000000"/>
          </a:solidFill>
          <a:latin typeface="Arial" pitchFamily="34" charset="0"/>
        </a:defRPr>
      </a:lvl4pPr>
      <a:lvl5pPr algn="ctr" defTabSz="457200" rtl="0" eaLnBrk="0" fontAlgn="base" hangingPunct="0">
        <a:lnSpc>
          <a:spcPct val="81000"/>
        </a:lnSpc>
        <a:spcBef>
          <a:spcPct val="0"/>
        </a:spcBef>
        <a:spcAft>
          <a:spcPct val="0"/>
        </a:spcAft>
        <a:buClr>
          <a:srgbClr val="000000"/>
        </a:buClr>
        <a:buSzPct val="100000"/>
        <a:buFont typeface="Arial" charset="0"/>
        <a:defRPr sz="3200" b="1" i="1">
          <a:solidFill>
            <a:srgbClr val="000000"/>
          </a:solidFill>
          <a:latin typeface="Arial" pitchFamily="34" charset="0"/>
        </a:defRPr>
      </a:lvl5pPr>
      <a:lvl6pPr marL="457200" algn="l" defTabSz="457200" rtl="0" eaLnBrk="0" fontAlgn="base" hangingPunct="0">
        <a:spcBef>
          <a:spcPct val="0"/>
        </a:spcBef>
        <a:spcAft>
          <a:spcPct val="0"/>
        </a:spcAft>
        <a:buClr>
          <a:srgbClr val="000000"/>
        </a:buClr>
        <a:buSzPct val="100000"/>
        <a:buFont typeface="Arial" pitchFamily="34" charset="0"/>
        <a:defRPr sz="4400">
          <a:solidFill>
            <a:srgbClr val="000000"/>
          </a:solidFill>
          <a:latin typeface="Times New Roman" pitchFamily="18" charset="0"/>
        </a:defRPr>
      </a:lvl6pPr>
      <a:lvl7pPr marL="914400" algn="l" defTabSz="457200" rtl="0" eaLnBrk="0" fontAlgn="base" hangingPunct="0">
        <a:spcBef>
          <a:spcPct val="0"/>
        </a:spcBef>
        <a:spcAft>
          <a:spcPct val="0"/>
        </a:spcAft>
        <a:buClr>
          <a:srgbClr val="000000"/>
        </a:buClr>
        <a:buSzPct val="100000"/>
        <a:buFont typeface="Arial" pitchFamily="34" charset="0"/>
        <a:defRPr sz="4400">
          <a:solidFill>
            <a:srgbClr val="000000"/>
          </a:solidFill>
          <a:latin typeface="Times New Roman" pitchFamily="18" charset="0"/>
        </a:defRPr>
      </a:lvl7pPr>
      <a:lvl8pPr marL="1371600" algn="l" defTabSz="457200" rtl="0" eaLnBrk="0" fontAlgn="base" hangingPunct="0">
        <a:spcBef>
          <a:spcPct val="0"/>
        </a:spcBef>
        <a:spcAft>
          <a:spcPct val="0"/>
        </a:spcAft>
        <a:buClr>
          <a:srgbClr val="000000"/>
        </a:buClr>
        <a:buSzPct val="100000"/>
        <a:buFont typeface="Arial" pitchFamily="34" charset="0"/>
        <a:defRPr sz="4400">
          <a:solidFill>
            <a:srgbClr val="000000"/>
          </a:solidFill>
          <a:latin typeface="Times New Roman" pitchFamily="18" charset="0"/>
        </a:defRPr>
      </a:lvl8pPr>
      <a:lvl9pPr marL="1828800" algn="l" defTabSz="457200" rtl="0" eaLnBrk="0" fontAlgn="base" hangingPunct="0">
        <a:spcBef>
          <a:spcPct val="0"/>
        </a:spcBef>
        <a:spcAft>
          <a:spcPct val="0"/>
        </a:spcAft>
        <a:buClr>
          <a:srgbClr val="000000"/>
        </a:buClr>
        <a:buSzPct val="100000"/>
        <a:buFont typeface="Arial" pitchFamily="34" charset="0"/>
        <a:defRPr sz="4400">
          <a:solidFill>
            <a:srgbClr val="000000"/>
          </a:solidFill>
          <a:latin typeface="Times New Roman" pitchFamily="18" charset="0"/>
        </a:defRPr>
      </a:lvl9pPr>
    </p:titleStyle>
    <p:bodyStyle>
      <a:lvl1pPr marL="173038" indent="-173038" algn="l" defTabSz="457200" rtl="0" eaLnBrk="0" fontAlgn="base" hangingPunct="0">
        <a:lnSpc>
          <a:spcPct val="81000"/>
        </a:lnSpc>
        <a:spcBef>
          <a:spcPts val="600"/>
        </a:spcBef>
        <a:spcAft>
          <a:spcPct val="0"/>
        </a:spcAft>
        <a:buClr>
          <a:srgbClr val="000000"/>
        </a:buClr>
        <a:buSzPct val="100000"/>
        <a:buFont typeface="Arial" charset="0"/>
        <a:buChar char="•"/>
        <a:defRPr sz="2400" b="1">
          <a:solidFill>
            <a:srgbClr val="000000"/>
          </a:solidFill>
          <a:latin typeface="+mn-lt"/>
          <a:ea typeface="+mn-ea"/>
          <a:cs typeface="+mn-cs"/>
        </a:defRPr>
      </a:lvl1pPr>
      <a:lvl2pPr marL="630238" indent="-173038" algn="l" defTabSz="457200" rtl="0" eaLnBrk="0" fontAlgn="base" hangingPunct="0">
        <a:lnSpc>
          <a:spcPct val="81000"/>
        </a:lnSpc>
        <a:spcBef>
          <a:spcPts val="500"/>
        </a:spcBef>
        <a:spcAft>
          <a:spcPct val="0"/>
        </a:spcAft>
        <a:buClr>
          <a:srgbClr val="000000"/>
        </a:buClr>
        <a:buFont typeface="Algerian" pitchFamily="82" charset="0"/>
        <a:buChar char="–"/>
        <a:defRPr sz="2000">
          <a:solidFill>
            <a:srgbClr val="000000"/>
          </a:solidFill>
          <a:latin typeface="+mn-lt"/>
        </a:defRPr>
      </a:lvl2pPr>
      <a:lvl3pPr marL="1087438" indent="-173038" algn="l" defTabSz="457200" rtl="0" eaLnBrk="0" fontAlgn="base" hangingPunct="0">
        <a:lnSpc>
          <a:spcPct val="81000"/>
        </a:lnSpc>
        <a:spcBef>
          <a:spcPts val="450"/>
        </a:spcBef>
        <a:spcAft>
          <a:spcPct val="0"/>
        </a:spcAft>
        <a:buClr>
          <a:srgbClr val="000000"/>
        </a:buClr>
        <a:buFont typeface="Arial" charset="0"/>
        <a:buChar char="•"/>
        <a:defRPr sz="1600">
          <a:solidFill>
            <a:srgbClr val="000000"/>
          </a:solidFill>
          <a:latin typeface="+mn-lt"/>
        </a:defRPr>
      </a:lvl3pPr>
      <a:lvl4pPr marL="1600200" indent="-228600" algn="l" defTabSz="457200" rtl="0" eaLnBrk="0" fontAlgn="base" hangingPunct="0">
        <a:lnSpc>
          <a:spcPct val="81000"/>
        </a:lnSpc>
        <a:spcBef>
          <a:spcPts val="400"/>
        </a:spcBef>
        <a:spcAft>
          <a:spcPct val="0"/>
        </a:spcAft>
        <a:buClr>
          <a:srgbClr val="000000"/>
        </a:buClr>
        <a:buSzPct val="34000"/>
        <a:buFont typeface="Monotype Sorts"/>
        <a:buChar char="–"/>
        <a:defRPr sz="1600" b="1">
          <a:solidFill>
            <a:srgbClr val="000000"/>
          </a:solidFill>
          <a:latin typeface="+mn-lt"/>
        </a:defRPr>
      </a:lvl4pPr>
      <a:lvl5pPr marL="2057400" indent="-228600" algn="l" defTabSz="457200" rtl="0" eaLnBrk="0" fontAlgn="base" hangingPunct="0">
        <a:lnSpc>
          <a:spcPct val="81000"/>
        </a:lnSpc>
        <a:spcBef>
          <a:spcPts val="350"/>
        </a:spcBef>
        <a:spcAft>
          <a:spcPct val="0"/>
        </a:spcAft>
        <a:buClr>
          <a:srgbClr val="000000"/>
        </a:buClr>
        <a:buSzPct val="25000"/>
        <a:buFont typeface="Monotype Sorts"/>
        <a:buChar char=""/>
        <a:defRPr sz="1400" b="1">
          <a:solidFill>
            <a:srgbClr val="000000"/>
          </a:solidFill>
          <a:latin typeface="+mn-lt"/>
        </a:defRPr>
      </a:lvl5pPr>
      <a:lvl6pPr marL="25146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6pPr>
      <a:lvl7pPr marL="29718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7pPr>
      <a:lvl8pPr marL="34290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8pPr>
      <a:lvl9pPr marL="38862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dt"/>
          </p:nvPr>
        </p:nvSpPr>
        <p:spPr bwMode="auto">
          <a:xfrm>
            <a:off x="685800" y="6248400"/>
            <a:ext cx="1900238" cy="45243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eaLnBrk="0" hangingPunct="0">
              <a:lnSpc>
                <a:spcPct val="100000"/>
              </a:lnSpc>
              <a:buClr>
                <a:srgbClr val="000000"/>
              </a:buClr>
              <a:buSzPct val="100000"/>
              <a:buFont typeface="Times New Roman" pitchFamily="18" charset="0"/>
              <a:buNone/>
              <a:defRPr sz="1400" smtClean="0">
                <a:solidFill>
                  <a:srgbClr val="000000"/>
                </a:solidFill>
                <a:latin typeface="Times New Roman" pitchFamily="18" charset="0"/>
                <a:cs typeface="+mn-cs"/>
              </a:defRPr>
            </a:lvl1pPr>
          </a:lstStyle>
          <a:p>
            <a:pPr>
              <a:defRPr/>
            </a:pPr>
            <a:fld id="{1FFCABD6-A68C-42C8-B194-4CCDD976F7FF}" type="datetime1">
              <a:rPr lang="en-US" smtClean="0"/>
              <a:t>2/17/2017</a:t>
            </a:fld>
            <a:endParaRPr lang="en-US" dirty="0"/>
          </a:p>
        </p:txBody>
      </p:sp>
      <p:sp>
        <p:nvSpPr>
          <p:cNvPr id="1026" name="Rectangle 2"/>
          <p:cNvSpPr>
            <a:spLocks noGrp="1" noChangeArrowheads="1"/>
          </p:cNvSpPr>
          <p:nvPr>
            <p:ph type="ftr"/>
          </p:nvPr>
        </p:nvSpPr>
        <p:spPr bwMode="auto">
          <a:xfrm>
            <a:off x="3124200" y="6248400"/>
            <a:ext cx="2890838" cy="45243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eaLnBrk="0" hangingPunct="0">
              <a:lnSpc>
                <a:spcPct val="100000"/>
              </a:lnSpc>
              <a:buClr>
                <a:srgbClr val="000000"/>
              </a:buClr>
              <a:buSzPct val="100000"/>
              <a:buFont typeface="Times New Roman" pitchFamily="18" charset="0"/>
              <a:buNone/>
              <a:defRPr sz="1400">
                <a:solidFill>
                  <a:srgbClr val="000000"/>
                </a:solidFill>
                <a:latin typeface="Times New Roman" pitchFamily="18" charset="0"/>
                <a:cs typeface="+mn-cs"/>
              </a:defRPr>
            </a:lvl1pPr>
          </a:lstStyle>
          <a:p>
            <a:pPr>
              <a:defRPr/>
            </a:pPr>
            <a:endParaRPr lang="en-US" dirty="0"/>
          </a:p>
        </p:txBody>
      </p:sp>
      <p:sp>
        <p:nvSpPr>
          <p:cNvPr id="1027" name="Rectangle 3"/>
          <p:cNvSpPr>
            <a:spLocks noGrp="1" noChangeArrowheads="1"/>
          </p:cNvSpPr>
          <p:nvPr>
            <p:ph type="sldNum"/>
          </p:nvPr>
        </p:nvSpPr>
        <p:spPr bwMode="auto">
          <a:xfrm>
            <a:off x="6896100" y="6362700"/>
            <a:ext cx="1900238" cy="4556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r" eaLnBrk="0" hangingPunct="0">
              <a:lnSpc>
                <a:spcPct val="100000"/>
              </a:lnSpc>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8" charset="0"/>
                <a:cs typeface="+mn-cs"/>
              </a:defRPr>
            </a:lvl1pPr>
          </a:lstStyle>
          <a:p>
            <a:pPr>
              <a:defRPr/>
            </a:pPr>
            <a:fld id="{4F16A7EE-01C5-4FD0-A8BC-ABA41A9805FA}" type="slidenum">
              <a:rPr lang="en-GB"/>
              <a:pPr>
                <a:defRPr/>
              </a:pPr>
              <a:t>‹#›</a:t>
            </a:fld>
            <a:endParaRPr lang="en-GB" dirty="0"/>
          </a:p>
        </p:txBody>
      </p:sp>
      <p:sp>
        <p:nvSpPr>
          <p:cNvPr id="20485" name="Rectangle 4"/>
          <p:cNvSpPr>
            <a:spLocks noGrp="1" noChangeArrowheads="1"/>
          </p:cNvSpPr>
          <p:nvPr>
            <p:ph type="title"/>
          </p:nvPr>
        </p:nvSpPr>
        <p:spPr bwMode="auto">
          <a:xfrm>
            <a:off x="1727200" y="0"/>
            <a:ext cx="7112000" cy="609600"/>
          </a:xfrm>
          <a:prstGeom prst="rect">
            <a:avLst/>
          </a:prstGeom>
          <a:noFill/>
          <a:ln w="9525">
            <a:noFill/>
            <a:round/>
            <a:headEnd/>
            <a:tailEnd/>
          </a:ln>
        </p:spPr>
        <p:txBody>
          <a:bodyPr vert="horz" wrap="square" lIns="92160" tIns="46080" rIns="92160" bIns="46080" numCol="1" anchor="ctr" anchorCtr="1" compatLnSpc="1">
            <a:prstTxWarp prst="textNoShape">
              <a:avLst/>
            </a:prstTxWarp>
          </a:bodyPr>
          <a:lstStyle/>
          <a:p>
            <a:pPr lvl="0"/>
            <a:r>
              <a:rPr lang="en-GB" smtClean="0"/>
              <a:t>Click to edit the title text format</a:t>
            </a:r>
          </a:p>
        </p:txBody>
      </p:sp>
      <p:sp>
        <p:nvSpPr>
          <p:cNvPr id="2" name="Rectangle 5"/>
          <p:cNvSpPr>
            <a:spLocks noChangeArrowheads="1"/>
          </p:cNvSpPr>
          <p:nvPr/>
        </p:nvSpPr>
        <p:spPr bwMode="auto">
          <a:xfrm>
            <a:off x="304800" y="625475"/>
            <a:ext cx="8666163" cy="61913"/>
          </a:xfrm>
          <a:prstGeom prst="rect">
            <a:avLst/>
          </a:prstGeom>
          <a:gradFill rotWithShape="0">
            <a:gsLst>
              <a:gs pos="0">
                <a:srgbClr val="FFFFFF"/>
              </a:gs>
              <a:gs pos="100000">
                <a:srgbClr val="000000"/>
              </a:gs>
            </a:gsLst>
            <a:lin ang="10800000" scaled="1"/>
          </a:gradFill>
          <a:ln w="9525">
            <a:noFill/>
            <a:round/>
            <a:headEnd/>
            <a:tailEnd/>
          </a:ln>
          <a:effectLst/>
        </p:spPr>
        <p:txBody>
          <a:bodyPr wrap="none" anchor="ctr"/>
          <a:lstStyle/>
          <a:p>
            <a:pPr>
              <a:defRPr/>
            </a:pPr>
            <a:endParaRPr lang="en-US" dirty="0">
              <a:solidFill>
                <a:srgbClr val="FFFFFF"/>
              </a:solidFill>
            </a:endParaRPr>
          </a:p>
        </p:txBody>
      </p:sp>
      <p:pic>
        <p:nvPicPr>
          <p:cNvPr id="20487" name="Picture 6"/>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114300" y="117475"/>
            <a:ext cx="1101725" cy="1101725"/>
          </a:xfrm>
          <a:prstGeom prst="rect">
            <a:avLst/>
          </a:prstGeom>
          <a:noFill/>
          <a:ln w="9525">
            <a:noFill/>
            <a:round/>
            <a:headEnd/>
            <a:tailEnd/>
          </a:ln>
        </p:spPr>
      </p:pic>
      <p:sp>
        <p:nvSpPr>
          <p:cNvPr id="3" name="Rectangle 7"/>
          <p:cNvSpPr>
            <a:spLocks noChangeArrowheads="1"/>
          </p:cNvSpPr>
          <p:nvPr/>
        </p:nvSpPr>
        <p:spPr bwMode="auto">
          <a:xfrm>
            <a:off x="304800" y="625475"/>
            <a:ext cx="8666163" cy="61913"/>
          </a:xfrm>
          <a:prstGeom prst="rect">
            <a:avLst/>
          </a:prstGeom>
          <a:gradFill rotWithShape="0">
            <a:gsLst>
              <a:gs pos="0">
                <a:srgbClr val="FFFFFF"/>
              </a:gs>
              <a:gs pos="100000">
                <a:srgbClr val="000000"/>
              </a:gs>
            </a:gsLst>
            <a:lin ang="10800000" scaled="1"/>
          </a:gradFill>
          <a:ln w="9525">
            <a:noFill/>
            <a:round/>
            <a:headEnd/>
            <a:tailEnd/>
          </a:ln>
          <a:effectLst/>
        </p:spPr>
        <p:txBody>
          <a:bodyPr wrap="none" anchor="ctr"/>
          <a:lstStyle/>
          <a:p>
            <a:pPr>
              <a:defRPr/>
            </a:pPr>
            <a:endParaRPr lang="en-US" dirty="0">
              <a:solidFill>
                <a:srgbClr val="FFFFFF"/>
              </a:solidFill>
            </a:endParaRPr>
          </a:p>
        </p:txBody>
      </p:sp>
      <p:pic>
        <p:nvPicPr>
          <p:cNvPr id="20489" name="Picture 8"/>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114300" y="117475"/>
            <a:ext cx="1101725" cy="1101725"/>
          </a:xfrm>
          <a:prstGeom prst="rect">
            <a:avLst/>
          </a:prstGeom>
          <a:noFill/>
          <a:ln w="9525">
            <a:noFill/>
            <a:round/>
            <a:headEnd/>
            <a:tailEnd/>
          </a:ln>
        </p:spPr>
      </p:pic>
      <p:sp>
        <p:nvSpPr>
          <p:cNvPr id="1034" name="Rectangle 10"/>
          <p:cNvSpPr>
            <a:spLocks noChangeArrowheads="1"/>
          </p:cNvSpPr>
          <p:nvPr/>
        </p:nvSpPr>
        <p:spPr bwMode="auto">
          <a:xfrm>
            <a:off x="304800" y="625475"/>
            <a:ext cx="8666163" cy="61913"/>
          </a:xfrm>
          <a:prstGeom prst="rect">
            <a:avLst/>
          </a:prstGeom>
          <a:gradFill rotWithShape="0">
            <a:gsLst>
              <a:gs pos="0">
                <a:srgbClr val="FFFFFF"/>
              </a:gs>
              <a:gs pos="100000">
                <a:srgbClr val="000000"/>
              </a:gs>
            </a:gsLst>
            <a:lin ang="10800000" scaled="1"/>
          </a:gradFill>
          <a:ln w="9525">
            <a:noFill/>
            <a:round/>
            <a:headEnd/>
            <a:tailEnd/>
          </a:ln>
          <a:effectLst/>
        </p:spPr>
        <p:txBody>
          <a:bodyPr wrap="none" anchor="ctr"/>
          <a:lstStyle/>
          <a:p>
            <a:pPr>
              <a:defRPr/>
            </a:pPr>
            <a:endParaRPr lang="en-US" dirty="0">
              <a:solidFill>
                <a:srgbClr val="FFFFFF"/>
              </a:solidFill>
            </a:endParaRPr>
          </a:p>
        </p:txBody>
      </p:sp>
      <p:pic>
        <p:nvPicPr>
          <p:cNvPr id="20491" name="Picture 11"/>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114300" y="117475"/>
            <a:ext cx="1101725" cy="1101725"/>
          </a:xfrm>
          <a:prstGeom prst="rect">
            <a:avLst/>
          </a:prstGeom>
          <a:noFill/>
          <a:ln w="9525">
            <a:noFill/>
            <a:round/>
            <a:headEnd/>
            <a:tailEnd/>
          </a:ln>
        </p:spPr>
      </p:pic>
      <p:sp>
        <p:nvSpPr>
          <p:cNvPr id="4" name="Rectangle 12"/>
          <p:cNvSpPr>
            <a:spLocks noChangeArrowheads="1"/>
          </p:cNvSpPr>
          <p:nvPr/>
        </p:nvSpPr>
        <p:spPr bwMode="auto">
          <a:xfrm>
            <a:off x="1149350" y="625475"/>
            <a:ext cx="5073650" cy="366713"/>
          </a:xfrm>
          <a:prstGeom prst="rect">
            <a:avLst/>
          </a:prstGeom>
          <a:noFill/>
          <a:ln w="9525">
            <a:noFill/>
            <a:round/>
            <a:headEnd/>
            <a:tailEnd/>
          </a:ln>
          <a:effectLst/>
        </p:spPr>
        <p:txBody>
          <a:bodyPr lIns="92160" tIns="46080" rIns="92160" bIns="46080">
            <a:spAutoFit/>
          </a:bodyPr>
          <a:lstStyle/>
          <a:p>
            <a:pPr>
              <a:lnSpc>
                <a:spcPct val="100000"/>
              </a:lnSpc>
              <a:spcBef>
                <a:spcPts val="875"/>
              </a:spcBef>
              <a:buClr>
                <a:srgbClr val="708BFE"/>
              </a:buClr>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800" b="1" dirty="0">
                <a:solidFill>
                  <a:srgbClr val="708BFE"/>
                </a:solidFill>
              </a:rPr>
              <a:t> </a:t>
            </a:r>
            <a:r>
              <a:rPr lang="en-GB" sz="1400" b="1" i="1" dirty="0">
                <a:solidFill>
                  <a:srgbClr val="708BFE"/>
                </a:solidFill>
              </a:rPr>
              <a:t>Secretary of Defense Corporate Fellows</a:t>
            </a:r>
          </a:p>
        </p:txBody>
      </p:sp>
      <p:sp>
        <p:nvSpPr>
          <p:cNvPr id="1037" name="Rectangle 13"/>
          <p:cNvSpPr>
            <a:spLocks noChangeArrowheads="1"/>
          </p:cNvSpPr>
          <p:nvPr/>
        </p:nvSpPr>
        <p:spPr bwMode="auto">
          <a:xfrm>
            <a:off x="1524000" y="1397000"/>
            <a:ext cx="6096000" cy="4064000"/>
          </a:xfrm>
          <a:prstGeom prst="rect">
            <a:avLst/>
          </a:prstGeom>
          <a:noFill/>
          <a:ln w="9525">
            <a:noFill/>
            <a:round/>
            <a:headEnd/>
            <a:tailEnd/>
          </a:ln>
          <a:effectLst/>
        </p:spPr>
        <p:txBody>
          <a:bodyPr wrap="none" anchor="ctr"/>
          <a:lstStyle/>
          <a:p>
            <a:pPr>
              <a:defRPr/>
            </a:pPr>
            <a:endParaRPr lang="en-US" dirty="0">
              <a:solidFill>
                <a:srgbClr val="FFFFFF"/>
              </a:solidFill>
            </a:endParaRPr>
          </a:p>
        </p:txBody>
      </p:sp>
      <p:sp>
        <p:nvSpPr>
          <p:cNvPr id="20494" name="Rectangle 15"/>
          <p:cNvSpPr>
            <a:spLocks noGrp="1" noChangeArrowheads="1"/>
          </p:cNvSpPr>
          <p:nvPr>
            <p:ph type="body" idx="1"/>
          </p:nvPr>
        </p:nvSpPr>
        <p:spPr bwMode="auto">
          <a:xfrm>
            <a:off x="203200" y="1219200"/>
            <a:ext cx="8712200" cy="511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2449768129"/>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 id="2147484108" r:id="rId13"/>
  </p:sldLayoutIdLst>
  <p:hf hdr="0" ftr="0" dt="0"/>
  <p:txStyles>
    <p:titleStyle>
      <a:lvl1pPr algn="ctr" defTabSz="457200" rtl="0" eaLnBrk="0" fontAlgn="base" hangingPunct="0">
        <a:lnSpc>
          <a:spcPct val="81000"/>
        </a:lnSpc>
        <a:spcBef>
          <a:spcPct val="0"/>
        </a:spcBef>
        <a:spcAft>
          <a:spcPct val="0"/>
        </a:spcAft>
        <a:buClr>
          <a:srgbClr val="000000"/>
        </a:buClr>
        <a:buSzPct val="100000"/>
        <a:buFont typeface="Arial" charset="0"/>
        <a:defRPr sz="3200" b="1" i="1">
          <a:solidFill>
            <a:srgbClr val="000000"/>
          </a:solidFill>
          <a:latin typeface="+mj-lt"/>
          <a:ea typeface="+mj-ea"/>
          <a:cs typeface="+mj-cs"/>
        </a:defRPr>
      </a:lvl1pPr>
      <a:lvl2pPr algn="ctr" defTabSz="457200" rtl="0" eaLnBrk="0" fontAlgn="base" hangingPunct="0">
        <a:lnSpc>
          <a:spcPct val="81000"/>
        </a:lnSpc>
        <a:spcBef>
          <a:spcPct val="0"/>
        </a:spcBef>
        <a:spcAft>
          <a:spcPct val="0"/>
        </a:spcAft>
        <a:buClr>
          <a:srgbClr val="000000"/>
        </a:buClr>
        <a:buSzPct val="100000"/>
        <a:buFont typeface="Arial" charset="0"/>
        <a:defRPr sz="3200" b="1" i="1">
          <a:solidFill>
            <a:srgbClr val="000000"/>
          </a:solidFill>
          <a:latin typeface="Arial" pitchFamily="34" charset="0"/>
        </a:defRPr>
      </a:lvl2pPr>
      <a:lvl3pPr algn="ctr" defTabSz="457200" rtl="0" eaLnBrk="0" fontAlgn="base" hangingPunct="0">
        <a:lnSpc>
          <a:spcPct val="81000"/>
        </a:lnSpc>
        <a:spcBef>
          <a:spcPct val="0"/>
        </a:spcBef>
        <a:spcAft>
          <a:spcPct val="0"/>
        </a:spcAft>
        <a:buClr>
          <a:srgbClr val="000000"/>
        </a:buClr>
        <a:buSzPct val="100000"/>
        <a:buFont typeface="Arial" charset="0"/>
        <a:defRPr sz="3200" b="1" i="1">
          <a:solidFill>
            <a:srgbClr val="000000"/>
          </a:solidFill>
          <a:latin typeface="Arial" pitchFamily="34" charset="0"/>
        </a:defRPr>
      </a:lvl3pPr>
      <a:lvl4pPr algn="ctr" defTabSz="457200" rtl="0" eaLnBrk="0" fontAlgn="base" hangingPunct="0">
        <a:lnSpc>
          <a:spcPct val="81000"/>
        </a:lnSpc>
        <a:spcBef>
          <a:spcPct val="0"/>
        </a:spcBef>
        <a:spcAft>
          <a:spcPct val="0"/>
        </a:spcAft>
        <a:buClr>
          <a:srgbClr val="000000"/>
        </a:buClr>
        <a:buSzPct val="100000"/>
        <a:buFont typeface="Arial" charset="0"/>
        <a:defRPr sz="3200" b="1" i="1">
          <a:solidFill>
            <a:srgbClr val="000000"/>
          </a:solidFill>
          <a:latin typeface="Arial" pitchFamily="34" charset="0"/>
        </a:defRPr>
      </a:lvl4pPr>
      <a:lvl5pPr algn="ctr" defTabSz="457200" rtl="0" eaLnBrk="0" fontAlgn="base" hangingPunct="0">
        <a:lnSpc>
          <a:spcPct val="81000"/>
        </a:lnSpc>
        <a:spcBef>
          <a:spcPct val="0"/>
        </a:spcBef>
        <a:spcAft>
          <a:spcPct val="0"/>
        </a:spcAft>
        <a:buClr>
          <a:srgbClr val="000000"/>
        </a:buClr>
        <a:buSzPct val="100000"/>
        <a:buFont typeface="Arial" charset="0"/>
        <a:defRPr sz="3200" b="1" i="1">
          <a:solidFill>
            <a:srgbClr val="000000"/>
          </a:solidFill>
          <a:latin typeface="Arial" pitchFamily="34" charset="0"/>
        </a:defRPr>
      </a:lvl5pPr>
      <a:lvl6pPr marL="457200" algn="l" defTabSz="457200" rtl="0" eaLnBrk="0" fontAlgn="base" hangingPunct="0">
        <a:spcBef>
          <a:spcPct val="0"/>
        </a:spcBef>
        <a:spcAft>
          <a:spcPct val="0"/>
        </a:spcAft>
        <a:buClr>
          <a:srgbClr val="000000"/>
        </a:buClr>
        <a:buSzPct val="100000"/>
        <a:buFont typeface="Arial" pitchFamily="34" charset="0"/>
        <a:defRPr sz="4400">
          <a:solidFill>
            <a:srgbClr val="000000"/>
          </a:solidFill>
          <a:latin typeface="Times New Roman" pitchFamily="18" charset="0"/>
        </a:defRPr>
      </a:lvl6pPr>
      <a:lvl7pPr marL="914400" algn="l" defTabSz="457200" rtl="0" eaLnBrk="0" fontAlgn="base" hangingPunct="0">
        <a:spcBef>
          <a:spcPct val="0"/>
        </a:spcBef>
        <a:spcAft>
          <a:spcPct val="0"/>
        </a:spcAft>
        <a:buClr>
          <a:srgbClr val="000000"/>
        </a:buClr>
        <a:buSzPct val="100000"/>
        <a:buFont typeface="Arial" pitchFamily="34" charset="0"/>
        <a:defRPr sz="4400">
          <a:solidFill>
            <a:srgbClr val="000000"/>
          </a:solidFill>
          <a:latin typeface="Times New Roman" pitchFamily="18" charset="0"/>
        </a:defRPr>
      </a:lvl7pPr>
      <a:lvl8pPr marL="1371600" algn="l" defTabSz="457200" rtl="0" eaLnBrk="0" fontAlgn="base" hangingPunct="0">
        <a:spcBef>
          <a:spcPct val="0"/>
        </a:spcBef>
        <a:spcAft>
          <a:spcPct val="0"/>
        </a:spcAft>
        <a:buClr>
          <a:srgbClr val="000000"/>
        </a:buClr>
        <a:buSzPct val="100000"/>
        <a:buFont typeface="Arial" pitchFamily="34" charset="0"/>
        <a:defRPr sz="4400">
          <a:solidFill>
            <a:srgbClr val="000000"/>
          </a:solidFill>
          <a:latin typeface="Times New Roman" pitchFamily="18" charset="0"/>
        </a:defRPr>
      </a:lvl8pPr>
      <a:lvl9pPr marL="1828800" algn="l" defTabSz="457200" rtl="0" eaLnBrk="0" fontAlgn="base" hangingPunct="0">
        <a:spcBef>
          <a:spcPct val="0"/>
        </a:spcBef>
        <a:spcAft>
          <a:spcPct val="0"/>
        </a:spcAft>
        <a:buClr>
          <a:srgbClr val="000000"/>
        </a:buClr>
        <a:buSzPct val="100000"/>
        <a:buFont typeface="Arial" pitchFamily="34" charset="0"/>
        <a:defRPr sz="4400">
          <a:solidFill>
            <a:srgbClr val="000000"/>
          </a:solidFill>
          <a:latin typeface="Times New Roman" pitchFamily="18" charset="0"/>
        </a:defRPr>
      </a:lvl9pPr>
    </p:titleStyle>
    <p:bodyStyle>
      <a:lvl1pPr marL="173038" indent="-173038" algn="l" defTabSz="457200" rtl="0" eaLnBrk="0" fontAlgn="base" hangingPunct="0">
        <a:lnSpc>
          <a:spcPct val="81000"/>
        </a:lnSpc>
        <a:spcBef>
          <a:spcPts val="600"/>
        </a:spcBef>
        <a:spcAft>
          <a:spcPct val="0"/>
        </a:spcAft>
        <a:buClr>
          <a:srgbClr val="000000"/>
        </a:buClr>
        <a:buSzPct val="100000"/>
        <a:buFont typeface="Arial" charset="0"/>
        <a:buChar char="•"/>
        <a:defRPr sz="2400" b="1">
          <a:solidFill>
            <a:srgbClr val="000000"/>
          </a:solidFill>
          <a:latin typeface="+mn-lt"/>
          <a:ea typeface="+mn-ea"/>
          <a:cs typeface="+mn-cs"/>
        </a:defRPr>
      </a:lvl1pPr>
      <a:lvl2pPr marL="630238" indent="-173038" algn="l" defTabSz="457200" rtl="0" eaLnBrk="0" fontAlgn="base" hangingPunct="0">
        <a:lnSpc>
          <a:spcPct val="81000"/>
        </a:lnSpc>
        <a:spcBef>
          <a:spcPts val="500"/>
        </a:spcBef>
        <a:spcAft>
          <a:spcPct val="0"/>
        </a:spcAft>
        <a:buClr>
          <a:srgbClr val="000000"/>
        </a:buClr>
        <a:buFont typeface="Algerian" pitchFamily="82" charset="0"/>
        <a:buChar char="–"/>
        <a:defRPr sz="2000">
          <a:solidFill>
            <a:srgbClr val="000000"/>
          </a:solidFill>
          <a:latin typeface="+mn-lt"/>
        </a:defRPr>
      </a:lvl2pPr>
      <a:lvl3pPr marL="1087438" indent="-173038" algn="l" defTabSz="457200" rtl="0" eaLnBrk="0" fontAlgn="base" hangingPunct="0">
        <a:lnSpc>
          <a:spcPct val="81000"/>
        </a:lnSpc>
        <a:spcBef>
          <a:spcPts val="450"/>
        </a:spcBef>
        <a:spcAft>
          <a:spcPct val="0"/>
        </a:spcAft>
        <a:buClr>
          <a:srgbClr val="000000"/>
        </a:buClr>
        <a:buFont typeface="Arial" charset="0"/>
        <a:buChar char="•"/>
        <a:defRPr sz="1600">
          <a:solidFill>
            <a:srgbClr val="000000"/>
          </a:solidFill>
          <a:latin typeface="+mn-lt"/>
        </a:defRPr>
      </a:lvl3pPr>
      <a:lvl4pPr marL="1600200" indent="-228600" algn="l" defTabSz="457200" rtl="0" eaLnBrk="0" fontAlgn="base" hangingPunct="0">
        <a:lnSpc>
          <a:spcPct val="81000"/>
        </a:lnSpc>
        <a:spcBef>
          <a:spcPts val="400"/>
        </a:spcBef>
        <a:spcAft>
          <a:spcPct val="0"/>
        </a:spcAft>
        <a:buClr>
          <a:srgbClr val="000000"/>
        </a:buClr>
        <a:buSzPct val="34000"/>
        <a:buFont typeface="Monotype Sorts"/>
        <a:buChar char="–"/>
        <a:defRPr sz="1600" b="1">
          <a:solidFill>
            <a:srgbClr val="000000"/>
          </a:solidFill>
          <a:latin typeface="+mn-lt"/>
        </a:defRPr>
      </a:lvl4pPr>
      <a:lvl5pPr marL="2057400" indent="-228600" algn="l" defTabSz="457200" rtl="0" eaLnBrk="0" fontAlgn="base" hangingPunct="0">
        <a:lnSpc>
          <a:spcPct val="81000"/>
        </a:lnSpc>
        <a:spcBef>
          <a:spcPts val="350"/>
        </a:spcBef>
        <a:spcAft>
          <a:spcPct val="0"/>
        </a:spcAft>
        <a:buClr>
          <a:srgbClr val="000000"/>
        </a:buClr>
        <a:buSzPct val="25000"/>
        <a:buFont typeface="Monotype Sorts"/>
        <a:buChar char=""/>
        <a:defRPr sz="1400" b="1">
          <a:solidFill>
            <a:srgbClr val="000000"/>
          </a:solidFill>
          <a:latin typeface="+mn-lt"/>
        </a:defRPr>
      </a:lvl5pPr>
      <a:lvl6pPr marL="25146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6pPr>
      <a:lvl7pPr marL="29718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7pPr>
      <a:lvl8pPr marL="34290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8pPr>
      <a:lvl9pPr marL="3886200" indent="-228600" algn="l" defTabSz="457200" rtl="0" eaLnBrk="0" fontAlgn="base" hangingPunct="0">
        <a:lnSpc>
          <a:spcPct val="81000"/>
        </a:lnSpc>
        <a:spcBef>
          <a:spcPts val="350"/>
        </a:spcBef>
        <a:spcAft>
          <a:spcPct val="0"/>
        </a:spcAft>
        <a:buClr>
          <a:srgbClr val="000000"/>
        </a:buClr>
        <a:buSzPct val="25000"/>
        <a:buFont typeface="Monotype Sorts" pitchFamily="2" charset="2"/>
        <a:buChar char=""/>
        <a:defRPr sz="1400" b="1">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896456" y="1237130"/>
            <a:ext cx="7551508" cy="1209966"/>
          </a:xfrm>
          <a:prstGeom prst="rect">
            <a:avLst/>
          </a:prstGeom>
          <a:noFill/>
          <a:ln w="50800">
            <a:noFill/>
            <a:miter lim="800000"/>
            <a:headEnd/>
            <a:tailEnd/>
          </a:ln>
        </p:spPr>
        <p:txBody>
          <a:bodyPr lIns="92075" tIns="46038" rIns="92075" bIns="46038" anchor="ctr" anchorCtr="1"/>
          <a:lstStyle/>
          <a:p>
            <a:pPr algn="ctr">
              <a:lnSpc>
                <a:spcPct val="81000"/>
              </a:lnSpc>
              <a:buFont typeface="Arial" pitchFamily="34" charset="0"/>
              <a:buNone/>
              <a:defRPr/>
            </a:pPr>
            <a:r>
              <a:rPr lang="en-US" b="1" dirty="0" smtClean="0">
                <a:solidFill>
                  <a:srgbClr val="000000"/>
                </a:solidFill>
              </a:rPr>
              <a:t>Secretary of Defense Executive Fellows  </a:t>
            </a:r>
            <a:endParaRPr lang="en-US" b="1" dirty="0">
              <a:solidFill>
                <a:srgbClr val="000000"/>
              </a:solidFill>
            </a:endParaRPr>
          </a:p>
        </p:txBody>
      </p:sp>
      <p:sp>
        <p:nvSpPr>
          <p:cNvPr id="17411" name="Rectangle 3"/>
          <p:cNvSpPr>
            <a:spLocks noChangeArrowheads="1"/>
          </p:cNvSpPr>
          <p:nvPr/>
        </p:nvSpPr>
        <p:spPr bwMode="auto">
          <a:xfrm>
            <a:off x="1371600" y="2172509"/>
            <a:ext cx="6400800" cy="1752600"/>
          </a:xfrm>
          <a:prstGeom prst="rect">
            <a:avLst/>
          </a:prstGeom>
          <a:noFill/>
          <a:ln w="9525">
            <a:noFill/>
            <a:miter lim="800000"/>
            <a:headEnd/>
            <a:tailEnd/>
          </a:ln>
        </p:spPr>
        <p:txBody>
          <a:bodyPr/>
          <a:lstStyle/>
          <a:p>
            <a:pPr algn="ctr" defTabSz="914400">
              <a:lnSpc>
                <a:spcPct val="81000"/>
              </a:lnSpc>
              <a:spcBef>
                <a:spcPts val="600"/>
              </a:spcBef>
              <a:buFont typeface="Arial" charset="0"/>
              <a:buNone/>
            </a:pPr>
            <a:endParaRPr lang="en-US" b="1" dirty="0">
              <a:solidFill>
                <a:srgbClr val="000000"/>
              </a:solidFill>
              <a:latin typeface="Arial" charset="0"/>
              <a:cs typeface="Arial" charset="0"/>
            </a:endParaRPr>
          </a:p>
        </p:txBody>
      </p:sp>
      <p:grpSp>
        <p:nvGrpSpPr>
          <p:cNvPr id="7" name="Group 6"/>
          <p:cNvGrpSpPr/>
          <p:nvPr/>
        </p:nvGrpSpPr>
        <p:grpSpPr>
          <a:xfrm>
            <a:off x="2411500" y="2994208"/>
            <a:ext cx="4193678" cy="3314159"/>
            <a:chOff x="2331131" y="2574373"/>
            <a:chExt cx="4462312" cy="3711846"/>
          </a:xfrm>
        </p:grpSpPr>
        <p:pic>
          <p:nvPicPr>
            <p:cNvPr id="16" name="Picture 13" descr="http://www.af.mil/shared/media/ggallery/hires/AFG-070719-003.jpg"/>
            <p:cNvPicPr>
              <a:picLocks noChangeAspect="1" noChangeArrowheads="1"/>
            </p:cNvPicPr>
            <p:nvPr/>
          </p:nvPicPr>
          <p:blipFill>
            <a:blip r:embed="rId3" cstate="print"/>
            <a:srcRect/>
            <a:stretch>
              <a:fillRect/>
            </a:stretch>
          </p:blipFill>
          <p:spPr bwMode="auto">
            <a:xfrm>
              <a:off x="5755547" y="3841290"/>
              <a:ext cx="1037896" cy="1037896"/>
            </a:xfrm>
            <a:prstGeom prst="rect">
              <a:avLst/>
            </a:prstGeom>
            <a:noFill/>
            <a:ln w="9525">
              <a:noFill/>
              <a:miter lim="800000"/>
              <a:headEnd/>
              <a:tailEnd/>
            </a:ln>
          </p:spPr>
        </p:pic>
        <p:pic>
          <p:nvPicPr>
            <p:cNvPr id="17414" name="Picture 11" descr="http://www.af.mil/shared/media/ggallery/hires/AFG-071024-006.jpg"/>
            <p:cNvPicPr>
              <a:picLocks noChangeAspect="1" noChangeArrowheads="1"/>
            </p:cNvPicPr>
            <p:nvPr/>
          </p:nvPicPr>
          <p:blipFill>
            <a:blip r:embed="rId4" cstate="print"/>
            <a:srcRect/>
            <a:stretch>
              <a:fillRect/>
            </a:stretch>
          </p:blipFill>
          <p:spPr bwMode="auto">
            <a:xfrm>
              <a:off x="2331131" y="3873249"/>
              <a:ext cx="1023189" cy="1023189"/>
            </a:xfrm>
            <a:prstGeom prst="rect">
              <a:avLst/>
            </a:prstGeom>
            <a:noFill/>
            <a:ln w="9525">
              <a:noFill/>
              <a:miter lim="800000"/>
              <a:headEnd/>
              <a:tailEnd/>
            </a:ln>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9007" y="3441949"/>
              <a:ext cx="1920224" cy="1967721"/>
            </a:xfrm>
            <a:prstGeom prst="rect">
              <a:avLst/>
            </a:prstGeom>
          </p:spPr>
        </p:pic>
        <p:pic>
          <p:nvPicPr>
            <p:cNvPr id="17" name="Picture 9" descr="http://www.af.mil/shared/media/ggallery/hires/AFG-071024-012.jpg"/>
            <p:cNvPicPr>
              <a:picLocks noChangeAspect="1" noChangeArrowheads="1"/>
            </p:cNvPicPr>
            <p:nvPr/>
          </p:nvPicPr>
          <p:blipFill>
            <a:blip r:embed="rId6" cstate="print"/>
            <a:srcRect/>
            <a:stretch>
              <a:fillRect/>
            </a:stretch>
          </p:blipFill>
          <p:spPr bwMode="auto">
            <a:xfrm>
              <a:off x="3055775" y="2574373"/>
              <a:ext cx="1023189" cy="1023189"/>
            </a:xfrm>
            <a:prstGeom prst="rect">
              <a:avLst/>
            </a:prstGeom>
            <a:noFill/>
            <a:ln w="9525">
              <a:noFill/>
              <a:miter lim="800000"/>
              <a:headEnd/>
              <a:tailEnd/>
            </a:ln>
          </p:spPr>
        </p:pic>
        <p:pic>
          <p:nvPicPr>
            <p:cNvPr id="233474"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48101" y="2574373"/>
              <a:ext cx="1023937" cy="101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40747" y="5219898"/>
              <a:ext cx="1023189" cy="1023189"/>
            </a:xfrm>
            <a:prstGeom prst="rect">
              <a:avLst/>
            </a:prstGeom>
          </p:spPr>
        </p:pic>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55774" y="5263030"/>
              <a:ext cx="1023189" cy="1023189"/>
            </a:xfrm>
            <a:prstGeom prst="rect">
              <a:avLst/>
            </a:prstGeom>
          </p:spPr>
        </p:pic>
      </p:grpSp>
    </p:spTree>
    <p:extLst>
      <p:ext uri="{BB962C8B-B14F-4D97-AF65-F5344CB8AC3E}">
        <p14:creationId xmlns:p14="http://schemas.microsoft.com/office/powerpoint/2010/main" val="52964162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a:defRPr sz="1600" b="1">
                <a:solidFill>
                  <a:schemeClr val="bg2"/>
                </a:solidFill>
                <a:latin typeface="Arial" panose="020B0604020202020204" pitchFamily="34" charset="0"/>
              </a:defRPr>
            </a:lvl1pPr>
            <a:lvl2pPr marL="742950" indent="-285750">
              <a:defRPr sz="1600" b="1">
                <a:solidFill>
                  <a:schemeClr val="bg2"/>
                </a:solidFill>
                <a:latin typeface="Arial" panose="020B0604020202020204" pitchFamily="34" charset="0"/>
              </a:defRPr>
            </a:lvl2pPr>
            <a:lvl3pPr marL="1143000" indent="-228600">
              <a:defRPr sz="1600" b="1">
                <a:solidFill>
                  <a:schemeClr val="bg2"/>
                </a:solidFill>
                <a:latin typeface="Arial" panose="020B0604020202020204" pitchFamily="34" charset="0"/>
              </a:defRPr>
            </a:lvl3pPr>
            <a:lvl4pPr marL="1600200" indent="-228600">
              <a:defRPr sz="1600" b="1">
                <a:solidFill>
                  <a:schemeClr val="bg2"/>
                </a:solidFill>
                <a:latin typeface="Arial" panose="020B0604020202020204" pitchFamily="34" charset="0"/>
              </a:defRPr>
            </a:lvl4pPr>
            <a:lvl5pPr marL="2057400" indent="-228600">
              <a:defRPr sz="1600" b="1">
                <a:solidFill>
                  <a:schemeClr val="bg2"/>
                </a:solidFill>
                <a:latin typeface="Arial" panose="020B0604020202020204" pitchFamily="34" charset="0"/>
              </a:defRPr>
            </a:lvl5pPr>
            <a:lvl6pPr marL="25146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6pPr>
            <a:lvl7pPr marL="29718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7pPr>
            <a:lvl8pPr marL="34290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8pPr>
            <a:lvl9pPr marL="38862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9pPr>
          </a:lstStyle>
          <a:p>
            <a:fld id="{76FB329A-604A-46D7-A8F1-02079497640B}" type="slidenum">
              <a:rPr lang="en-US" altLang="en-US" sz="1400" b="0">
                <a:solidFill>
                  <a:schemeClr val="tx1"/>
                </a:solidFill>
                <a:latin typeface="Times New Roman" panose="02020603050405020304" pitchFamily="18" charset="0"/>
              </a:rPr>
              <a:pPr/>
              <a:t>2</a:t>
            </a:fld>
            <a:endParaRPr lang="en-US" altLang="en-US" sz="1400" b="0" dirty="0">
              <a:solidFill>
                <a:schemeClr val="tx1"/>
              </a:solidFill>
              <a:latin typeface="Times New Roman" panose="02020603050405020304" pitchFamily="18" charset="0"/>
            </a:endParaRPr>
          </a:p>
        </p:txBody>
      </p:sp>
      <p:sp>
        <p:nvSpPr>
          <p:cNvPr id="48130" name="Rectangle 2"/>
          <p:cNvSpPr>
            <a:spLocks noGrp="1" noChangeArrowheads="1"/>
          </p:cNvSpPr>
          <p:nvPr>
            <p:ph type="title"/>
          </p:nvPr>
        </p:nvSpPr>
        <p:spPr>
          <a:xfrm>
            <a:off x="736600" y="1"/>
            <a:ext cx="7810500" cy="624253"/>
          </a:xfrm>
          <a:extLst>
            <a:ext uri="{91240B29-F687-4F45-9708-019B960494DF}">
              <a14:hiddenLine xmlns:a14="http://schemas.microsoft.com/office/drawing/2010/main" w="50800" cap="flat" cmpd="sng">
                <a:solidFill>
                  <a:schemeClr val="bg2"/>
                </a:solidFill>
                <a:prstDash val="solid"/>
                <a:miter lim="800000"/>
                <a:headEnd/>
                <a:tailEnd/>
              </a14:hiddenLine>
            </a:ext>
          </a:extLst>
        </p:spPr>
        <p:txBody>
          <a:bodyPr/>
          <a:lstStyle/>
          <a:p>
            <a:pPr>
              <a:defRPr/>
            </a:pPr>
            <a:r>
              <a:rPr lang="en-US" sz="3200" dirty="0" smtClean="0"/>
              <a:t>The Why…</a:t>
            </a:r>
          </a:p>
        </p:txBody>
      </p:sp>
      <p:sp>
        <p:nvSpPr>
          <p:cNvPr id="3076" name="Rectangle 3"/>
          <p:cNvSpPr>
            <a:spLocks noGrp="1" noChangeArrowheads="1"/>
          </p:cNvSpPr>
          <p:nvPr>
            <p:ph type="body" idx="1"/>
          </p:nvPr>
        </p:nvSpPr>
        <p:spPr bwMode="auto">
          <a:xfrm>
            <a:off x="482885" y="1279082"/>
            <a:ext cx="8215066" cy="54424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a:spcBef>
                <a:spcPts val="400"/>
              </a:spcBef>
            </a:pPr>
            <a:r>
              <a:rPr lang="en-US" altLang="en-US" sz="2200" dirty="0" smtClean="0"/>
              <a:t>Established by SECDEF as a long-term investment in transforming DoD forces and capabilities</a:t>
            </a:r>
          </a:p>
          <a:p>
            <a:pPr>
              <a:spcBef>
                <a:spcPts val="1200"/>
              </a:spcBef>
              <a:buFont typeface="Arial" panose="020B0604020202020204" pitchFamily="34" charset="0"/>
              <a:buChar char="•"/>
            </a:pPr>
            <a:r>
              <a:rPr lang="en-US" altLang="en-US" sz="2200" dirty="0" smtClean="0"/>
              <a:t>Opportunity for DoD to gain </a:t>
            </a:r>
            <a:r>
              <a:rPr lang="en-US" altLang="en-US" sz="2200" dirty="0"/>
              <a:t>access to </a:t>
            </a:r>
            <a:r>
              <a:rPr lang="en-US" altLang="en-US" sz="2200" dirty="0" smtClean="0"/>
              <a:t>executive </a:t>
            </a:r>
            <a:r>
              <a:rPr lang="en-US" altLang="en-US" sz="2200" dirty="0"/>
              <a:t>level business practices </a:t>
            </a:r>
            <a:r>
              <a:rPr lang="en-US" altLang="en-US" sz="2200" dirty="0" smtClean="0"/>
              <a:t>inside highly successful corporations</a:t>
            </a:r>
            <a:endParaRPr lang="en-US" altLang="en-US" sz="2200" dirty="0"/>
          </a:p>
          <a:p>
            <a:pPr lvl="1" defTabSz="914400">
              <a:spcBef>
                <a:spcPts val="400"/>
              </a:spcBef>
              <a:buSzPct val="75000"/>
              <a:buFont typeface="Arial" panose="020B0604020202020204" pitchFamily="34" charset="0"/>
              <a:buChar char="‒"/>
            </a:pPr>
            <a:r>
              <a:rPr lang="en-US" altLang="en-US" b="0" dirty="0"/>
              <a:t>Strategic </a:t>
            </a:r>
            <a:r>
              <a:rPr lang="en-US" altLang="en-US" b="0" dirty="0" smtClean="0"/>
              <a:t>Planning			- Organizational Structures	</a:t>
            </a:r>
            <a:endParaRPr lang="en-US" altLang="en-US" b="0" dirty="0"/>
          </a:p>
          <a:p>
            <a:pPr lvl="1" defTabSz="914400">
              <a:spcBef>
                <a:spcPts val="400"/>
              </a:spcBef>
              <a:buSzPct val="75000"/>
              <a:buFont typeface="Arial" panose="020B0604020202020204" pitchFamily="34" charset="0"/>
              <a:buChar char="‒"/>
            </a:pPr>
            <a:r>
              <a:rPr lang="en-US" altLang="en-US" b="0" dirty="0"/>
              <a:t>Change </a:t>
            </a:r>
            <a:r>
              <a:rPr lang="en-US" altLang="en-US" b="0" dirty="0" smtClean="0"/>
              <a:t>Management		- Human </a:t>
            </a:r>
            <a:r>
              <a:rPr lang="en-US" altLang="en-US" b="0" dirty="0"/>
              <a:t>Resources</a:t>
            </a:r>
          </a:p>
          <a:p>
            <a:pPr lvl="1" defTabSz="914400">
              <a:spcBef>
                <a:spcPts val="400"/>
              </a:spcBef>
              <a:buSzPct val="75000"/>
              <a:buFont typeface="Arial" panose="020B0604020202020204" pitchFamily="34" charset="0"/>
              <a:buChar char="‒"/>
            </a:pPr>
            <a:r>
              <a:rPr lang="en-US" altLang="en-US" b="0" dirty="0"/>
              <a:t>Information </a:t>
            </a:r>
            <a:r>
              <a:rPr lang="en-US" altLang="en-US" b="0" dirty="0" smtClean="0"/>
              <a:t>Technology		- Supply Chain</a:t>
            </a:r>
            <a:endParaRPr lang="en-US" altLang="en-US" b="0" dirty="0"/>
          </a:p>
          <a:p>
            <a:pPr>
              <a:spcBef>
                <a:spcPts val="1200"/>
              </a:spcBef>
            </a:pPr>
            <a:r>
              <a:rPr lang="en-US" altLang="en-US" sz="2200" dirty="0" smtClean="0"/>
              <a:t>Businesses outside DoD successful in:</a:t>
            </a:r>
          </a:p>
          <a:p>
            <a:pPr lvl="1">
              <a:spcBef>
                <a:spcPts val="400"/>
              </a:spcBef>
              <a:buSzPct val="75000"/>
              <a:buFont typeface="Arial" panose="020B0604020202020204" pitchFamily="34" charset="0"/>
              <a:buChar char="‒"/>
            </a:pPr>
            <a:r>
              <a:rPr lang="en-US" altLang="en-US" b="0" dirty="0" smtClean="0"/>
              <a:t>Adapting to changing global environment</a:t>
            </a:r>
          </a:p>
          <a:p>
            <a:pPr lvl="1">
              <a:spcBef>
                <a:spcPts val="400"/>
              </a:spcBef>
              <a:buSzPct val="75000"/>
              <a:buFont typeface="Arial" panose="020B0604020202020204" pitchFamily="34" charset="0"/>
              <a:buChar char="‒"/>
            </a:pPr>
            <a:r>
              <a:rPr lang="en-US" altLang="en-US" b="0" dirty="0" smtClean="0"/>
              <a:t>Exploiting information revolution</a:t>
            </a:r>
          </a:p>
          <a:p>
            <a:pPr lvl="1">
              <a:spcBef>
                <a:spcPts val="400"/>
              </a:spcBef>
              <a:buSzPct val="75000"/>
              <a:buFont typeface="Arial" panose="020B0604020202020204" pitchFamily="34" charset="0"/>
              <a:buChar char="‒"/>
            </a:pPr>
            <a:r>
              <a:rPr lang="en-US" altLang="en-US" b="0" dirty="0" smtClean="0"/>
              <a:t>Structural reshaping/reorganizing</a:t>
            </a:r>
          </a:p>
          <a:p>
            <a:pPr lvl="1" defTabSz="914400">
              <a:spcBef>
                <a:spcPts val="400"/>
              </a:spcBef>
              <a:buSzPct val="75000"/>
              <a:buFont typeface="Arial" panose="020B0604020202020204" pitchFamily="34" charset="0"/>
              <a:buChar char="‒"/>
            </a:pPr>
            <a:r>
              <a:rPr lang="en-US" altLang="en-US" b="0" dirty="0" smtClean="0"/>
              <a:t>Developing innovative processes</a:t>
            </a:r>
            <a:endParaRPr lang="en-US" altLang="en-US" sz="1800" dirty="0" smtClean="0"/>
          </a:p>
          <a:p>
            <a:pPr>
              <a:spcBef>
                <a:spcPts val="1200"/>
              </a:spcBef>
            </a:pPr>
            <a:r>
              <a:rPr lang="en-US" altLang="en-US" sz="2200" dirty="0" smtClean="0"/>
              <a:t>Reforms can generate Defense Budget Savings </a:t>
            </a:r>
            <a:endParaRPr lang="en-US" altLang="en-US" sz="22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sz="1600" b="1">
                <a:solidFill>
                  <a:schemeClr val="bg2"/>
                </a:solidFill>
                <a:latin typeface="Arial" panose="020B0604020202020204" pitchFamily="34" charset="0"/>
              </a:defRPr>
            </a:lvl1pPr>
            <a:lvl2pPr marL="742950" indent="-285750">
              <a:defRPr sz="1600" b="1">
                <a:solidFill>
                  <a:schemeClr val="bg2"/>
                </a:solidFill>
                <a:latin typeface="Arial" panose="020B0604020202020204" pitchFamily="34" charset="0"/>
              </a:defRPr>
            </a:lvl2pPr>
            <a:lvl3pPr marL="1143000" indent="-228600">
              <a:defRPr sz="1600" b="1">
                <a:solidFill>
                  <a:schemeClr val="bg2"/>
                </a:solidFill>
                <a:latin typeface="Arial" panose="020B0604020202020204" pitchFamily="34" charset="0"/>
              </a:defRPr>
            </a:lvl3pPr>
            <a:lvl4pPr marL="1600200" indent="-228600">
              <a:defRPr sz="1600" b="1">
                <a:solidFill>
                  <a:schemeClr val="bg2"/>
                </a:solidFill>
                <a:latin typeface="Arial" panose="020B0604020202020204" pitchFamily="34" charset="0"/>
              </a:defRPr>
            </a:lvl4pPr>
            <a:lvl5pPr marL="2057400" indent="-228600">
              <a:defRPr sz="1600" b="1">
                <a:solidFill>
                  <a:schemeClr val="bg2"/>
                </a:solidFill>
                <a:latin typeface="Arial" panose="020B0604020202020204" pitchFamily="34" charset="0"/>
              </a:defRPr>
            </a:lvl5pPr>
            <a:lvl6pPr marL="25146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6pPr>
            <a:lvl7pPr marL="29718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7pPr>
            <a:lvl8pPr marL="34290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8pPr>
            <a:lvl9pPr marL="38862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9pPr>
          </a:lstStyle>
          <a:p>
            <a:fld id="{2098EC6B-BA7A-435A-8EB2-0191B060C5BA}" type="slidenum">
              <a:rPr lang="en-US" altLang="en-US" sz="1400" b="0">
                <a:solidFill>
                  <a:schemeClr val="tx1"/>
                </a:solidFill>
                <a:latin typeface="Times New Roman" panose="02020603050405020304" pitchFamily="18" charset="0"/>
              </a:rPr>
              <a:pPr/>
              <a:t>3</a:t>
            </a:fld>
            <a:endParaRPr lang="en-US" altLang="en-US" sz="1400" b="0" dirty="0">
              <a:solidFill>
                <a:schemeClr val="tx1"/>
              </a:solidFill>
              <a:latin typeface="Times New Roman" panose="02020603050405020304" pitchFamily="18" charset="0"/>
            </a:endParaRPr>
          </a:p>
        </p:txBody>
      </p:sp>
      <p:sp>
        <p:nvSpPr>
          <p:cNvPr id="5124" name="Rectangle 3"/>
          <p:cNvSpPr>
            <a:spLocks noGrp="1" noChangeArrowheads="1"/>
          </p:cNvSpPr>
          <p:nvPr>
            <p:ph type="body" idx="1"/>
          </p:nvPr>
        </p:nvSpPr>
        <p:spPr bwMode="auto">
          <a:xfrm>
            <a:off x="485081" y="1202135"/>
            <a:ext cx="8212869" cy="565586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a:spcBef>
                <a:spcPts val="400"/>
              </a:spcBef>
              <a:spcAft>
                <a:spcPts val="0"/>
              </a:spcAft>
            </a:pPr>
            <a:r>
              <a:rPr lang="en-US" altLang="en-US" sz="2200" dirty="0" smtClean="0"/>
              <a:t>20+ members from all Services &amp; Defense Agencies</a:t>
            </a:r>
          </a:p>
          <a:p>
            <a:pPr lvl="1">
              <a:spcBef>
                <a:spcPts val="200"/>
              </a:spcBef>
              <a:spcAft>
                <a:spcPts val="0"/>
              </a:spcAft>
              <a:buSzPct val="75000"/>
              <a:buFont typeface="Calibri" panose="020F0502020204030204" pitchFamily="34" charset="0"/>
              <a:buChar char="–"/>
            </a:pPr>
            <a:r>
              <a:rPr lang="en-US" altLang="en-US" b="0" dirty="0" smtClean="0"/>
              <a:t>O-5/O-6 or GS-14/15</a:t>
            </a:r>
          </a:p>
          <a:p>
            <a:pPr lvl="1">
              <a:spcBef>
                <a:spcPts val="200"/>
              </a:spcBef>
              <a:spcAft>
                <a:spcPts val="0"/>
              </a:spcAft>
              <a:buSzPct val="75000"/>
              <a:buFont typeface="Calibri" panose="020F0502020204030204" pitchFamily="34" charset="0"/>
              <a:buChar char="–"/>
            </a:pPr>
            <a:r>
              <a:rPr lang="en-US" altLang="en-US" b="0" dirty="0" smtClean="0"/>
              <a:t>Flag/general officer or Senior Executive Service potential</a:t>
            </a:r>
          </a:p>
          <a:p>
            <a:pPr lvl="1">
              <a:spcBef>
                <a:spcPts val="200"/>
              </a:spcBef>
              <a:spcAft>
                <a:spcPts val="0"/>
              </a:spcAft>
              <a:buSzPct val="75000"/>
              <a:buFont typeface="Calibri" panose="020F0502020204030204" pitchFamily="34" charset="0"/>
              <a:buChar char="–"/>
            </a:pPr>
            <a:r>
              <a:rPr lang="en-US" altLang="en-US" b="0" dirty="0" smtClean="0"/>
              <a:t>Senior Service College credit</a:t>
            </a:r>
          </a:p>
          <a:p>
            <a:pPr>
              <a:spcBef>
                <a:spcPts val="1200"/>
              </a:spcBef>
              <a:spcAft>
                <a:spcPts val="0"/>
              </a:spcAft>
            </a:pPr>
            <a:r>
              <a:rPr lang="en-US" altLang="en-US" sz="2200" dirty="0" smtClean="0"/>
              <a:t>Initial group </a:t>
            </a:r>
            <a:r>
              <a:rPr lang="en-US" altLang="en-US" sz="2200" dirty="0"/>
              <a:t>e</a:t>
            </a:r>
            <a:r>
              <a:rPr lang="en-US" altLang="en-US" sz="2200" dirty="0" smtClean="0"/>
              <a:t>ducation </a:t>
            </a:r>
            <a:r>
              <a:rPr lang="en-US" altLang="en-US" sz="2200" dirty="0"/>
              <a:t>m</a:t>
            </a:r>
            <a:r>
              <a:rPr lang="en-US" altLang="en-US" sz="2200" dirty="0" smtClean="0"/>
              <a:t>onth</a:t>
            </a:r>
          </a:p>
          <a:p>
            <a:pPr lvl="1">
              <a:spcBef>
                <a:spcPts val="200"/>
              </a:spcBef>
              <a:spcAft>
                <a:spcPts val="0"/>
              </a:spcAft>
              <a:buSzPct val="75000"/>
              <a:buFont typeface="Calibri" panose="020F0502020204030204" pitchFamily="34" charset="0"/>
              <a:buChar char="–"/>
            </a:pPr>
            <a:r>
              <a:rPr lang="en-US" altLang="en-US" b="0" dirty="0" smtClean="0">
                <a:cs typeface="Times New Roman" panose="02020603050405020304" pitchFamily="18" charset="0"/>
              </a:rPr>
              <a:t>Current political/military issues; leading edge technologies </a:t>
            </a:r>
          </a:p>
          <a:p>
            <a:pPr lvl="1">
              <a:spcBef>
                <a:spcPts val="200"/>
              </a:spcBef>
              <a:spcAft>
                <a:spcPts val="0"/>
              </a:spcAft>
              <a:buSzPct val="75000"/>
              <a:buFont typeface="Calibri" panose="020F0502020204030204" pitchFamily="34" charset="0"/>
              <a:buChar char="–"/>
            </a:pPr>
            <a:r>
              <a:rPr lang="en-US" altLang="en-US" b="0" dirty="0" smtClean="0">
                <a:cs typeface="Times New Roman" panose="02020603050405020304" pitchFamily="18" charset="0"/>
              </a:rPr>
              <a:t>Meetings with senior DoD officials, business executives, press, alumni</a:t>
            </a:r>
          </a:p>
          <a:p>
            <a:pPr lvl="1">
              <a:spcBef>
                <a:spcPts val="200"/>
              </a:spcBef>
              <a:spcAft>
                <a:spcPts val="0"/>
              </a:spcAft>
              <a:buSzPct val="75000"/>
              <a:buFont typeface="Calibri" panose="020F0502020204030204" pitchFamily="34" charset="0"/>
              <a:buChar char="–"/>
            </a:pPr>
            <a:r>
              <a:rPr lang="en-US" altLang="en-US" b="0" dirty="0" smtClean="0">
                <a:cs typeface="Times New Roman" panose="02020603050405020304" pitchFamily="18" charset="0"/>
              </a:rPr>
              <a:t>Tailored Graduate Business school Executive Education</a:t>
            </a:r>
          </a:p>
          <a:p>
            <a:pPr lvl="1">
              <a:spcBef>
                <a:spcPts val="0"/>
              </a:spcBef>
              <a:spcAft>
                <a:spcPts val="0"/>
              </a:spcAft>
              <a:buSzPct val="75000"/>
              <a:buFont typeface="Calibri" panose="020F0502020204030204" pitchFamily="34" charset="0"/>
              <a:buChar char="–"/>
            </a:pPr>
            <a:endParaRPr lang="en-US" altLang="en-US" sz="1600" b="0" dirty="0" smtClean="0">
              <a:cs typeface="Times New Roman" panose="02020603050405020304" pitchFamily="18" charset="0"/>
            </a:endParaRPr>
          </a:p>
          <a:p>
            <a:pPr>
              <a:spcBef>
                <a:spcPts val="0"/>
              </a:spcBef>
              <a:spcAft>
                <a:spcPts val="0"/>
              </a:spcAft>
            </a:pPr>
            <a:r>
              <a:rPr lang="en-US" altLang="en-US" sz="2200" dirty="0" smtClean="0"/>
              <a:t>Eleven months at unique mix of Corporate Sponsors</a:t>
            </a:r>
          </a:p>
          <a:p>
            <a:pPr lvl="1">
              <a:spcBef>
                <a:spcPts val="200"/>
              </a:spcBef>
              <a:spcAft>
                <a:spcPts val="0"/>
              </a:spcAft>
              <a:buSzPct val="75000"/>
              <a:buFont typeface="Arial" panose="020B0604020202020204" pitchFamily="34" charset="0"/>
              <a:buChar char="‒"/>
            </a:pPr>
            <a:r>
              <a:rPr lang="en-US" altLang="en-US" b="0" dirty="0" smtClean="0"/>
              <a:t>Combination of operational duties and meetings with senior executives</a:t>
            </a:r>
          </a:p>
          <a:p>
            <a:pPr lvl="2">
              <a:spcBef>
                <a:spcPts val="200"/>
              </a:spcBef>
              <a:spcAft>
                <a:spcPts val="0"/>
              </a:spcAft>
              <a:buClr>
                <a:srgbClr val="000000"/>
              </a:buClr>
              <a:buSzPct val="75000"/>
              <a:buFont typeface="Arial" panose="020B0604020202020204" pitchFamily="34" charset="0"/>
              <a:buChar char="•"/>
            </a:pPr>
            <a:r>
              <a:rPr lang="en-US" altLang="en-US" sz="1600" b="0" dirty="0">
                <a:solidFill>
                  <a:srgbClr val="000000"/>
                </a:solidFill>
              </a:rPr>
              <a:t>Unexpected challenges, valuable </a:t>
            </a:r>
            <a:r>
              <a:rPr lang="en-US" altLang="en-US" sz="1600" b="0" dirty="0" smtClean="0">
                <a:solidFill>
                  <a:srgbClr val="000000"/>
                </a:solidFill>
              </a:rPr>
              <a:t>insights</a:t>
            </a:r>
          </a:p>
          <a:p>
            <a:pPr lvl="2">
              <a:spcBef>
                <a:spcPts val="200"/>
              </a:spcBef>
              <a:spcAft>
                <a:spcPts val="0"/>
              </a:spcAft>
              <a:buClr>
                <a:srgbClr val="000000"/>
              </a:buClr>
              <a:buSzPct val="75000"/>
              <a:buFont typeface="Arial" panose="020B0604020202020204" pitchFamily="34" charset="0"/>
              <a:buChar char="•"/>
            </a:pPr>
            <a:r>
              <a:rPr lang="en-US" altLang="en-US" sz="1600" b="0" dirty="0" smtClean="0">
                <a:solidFill>
                  <a:srgbClr val="000000"/>
                </a:solidFill>
              </a:rPr>
              <a:t>Acquisitions, mergers, restructuring</a:t>
            </a:r>
            <a:endParaRPr lang="en-US" altLang="en-US" sz="1600" b="0" dirty="0">
              <a:solidFill>
                <a:srgbClr val="000000"/>
              </a:solidFill>
            </a:endParaRPr>
          </a:p>
          <a:p>
            <a:pPr lvl="1">
              <a:spcBef>
                <a:spcPts val="200"/>
              </a:spcBef>
              <a:spcAft>
                <a:spcPts val="0"/>
              </a:spcAft>
              <a:buSzPct val="75000"/>
              <a:buFont typeface="Arial" panose="020B0604020202020204" pitchFamily="34" charset="0"/>
              <a:buChar char="‒"/>
            </a:pPr>
            <a:r>
              <a:rPr lang="en-US" altLang="en-US" b="0" dirty="0" smtClean="0"/>
              <a:t>Group training  for 1 – 4 days at </a:t>
            </a:r>
            <a:r>
              <a:rPr lang="en-US" altLang="en-US" b="0" dirty="0"/>
              <a:t>each sponsor across multiple industries</a:t>
            </a:r>
          </a:p>
          <a:p>
            <a:pPr lvl="2">
              <a:spcBef>
                <a:spcPts val="200"/>
              </a:spcBef>
              <a:spcAft>
                <a:spcPts val="0"/>
              </a:spcAft>
              <a:buSzPct val="75000"/>
              <a:buFont typeface="Arial" panose="020B0604020202020204" pitchFamily="34" charset="0"/>
              <a:buChar char="•"/>
            </a:pPr>
            <a:r>
              <a:rPr lang="en-US" altLang="en-US" sz="1600" b="0" dirty="0" smtClean="0"/>
              <a:t>Meetings w/ senior </a:t>
            </a:r>
            <a:r>
              <a:rPr lang="en-US" altLang="en-US" sz="1600" b="0" dirty="0"/>
              <a:t>executives </a:t>
            </a:r>
            <a:r>
              <a:rPr lang="en-US" altLang="en-US" sz="1600" b="0" dirty="0" smtClean="0"/>
              <a:t>to learn strategies, struggles, best practices</a:t>
            </a:r>
          </a:p>
          <a:p>
            <a:pPr lvl="2">
              <a:spcBef>
                <a:spcPts val="200"/>
              </a:spcBef>
              <a:spcAft>
                <a:spcPts val="0"/>
              </a:spcAft>
              <a:buSzPct val="75000"/>
              <a:buFont typeface="Arial" panose="020B0604020202020204" pitchFamily="34" charset="0"/>
              <a:buChar char="•"/>
            </a:pPr>
            <a:r>
              <a:rPr lang="en-US" altLang="en-US" sz="1600" b="0" dirty="0" smtClean="0"/>
              <a:t>Business area education</a:t>
            </a:r>
          </a:p>
          <a:p>
            <a:pPr lvl="2">
              <a:spcBef>
                <a:spcPts val="200"/>
              </a:spcBef>
              <a:spcAft>
                <a:spcPts val="0"/>
              </a:spcAft>
              <a:buSzPct val="75000"/>
              <a:buFont typeface="Arial" panose="020B0604020202020204" pitchFamily="34" charset="0"/>
              <a:buChar char="•"/>
            </a:pPr>
            <a:r>
              <a:rPr lang="en-US" altLang="en-US" sz="1600" b="0" dirty="0"/>
              <a:t>S</a:t>
            </a:r>
            <a:r>
              <a:rPr lang="en-US" altLang="en-US" sz="1600" b="0" dirty="0" smtClean="0"/>
              <a:t>ite visits for business operations, manufacturing, etc.</a:t>
            </a:r>
          </a:p>
        </p:txBody>
      </p:sp>
      <p:sp>
        <p:nvSpPr>
          <p:cNvPr id="6" name="Rectangle 2"/>
          <p:cNvSpPr txBox="1">
            <a:spLocks noChangeArrowheads="1"/>
          </p:cNvSpPr>
          <p:nvPr/>
        </p:nvSpPr>
        <p:spPr bwMode="auto">
          <a:xfrm>
            <a:off x="736600" y="1"/>
            <a:ext cx="7810500" cy="624253"/>
          </a:xfrm>
          <a:prstGeom prst="rect">
            <a:avLst/>
          </a:prstGeom>
          <a:noFill/>
          <a:ln w="50800">
            <a:noFill/>
            <a:miter lim="800000"/>
            <a:headEnd/>
            <a:tailEnd/>
          </a:ln>
          <a:effectLst/>
          <a:extLst>
            <a:ext uri="{91240B29-F687-4F45-9708-019B960494DF}">
              <a14:hiddenLine xmlns:a14="http://schemas.microsoft.com/office/drawing/2010/main" w="50800" cap="flat" cmpd="sng">
                <a:solidFill>
                  <a:schemeClr val="bg2"/>
                </a:solidFill>
                <a:prstDash val="solid"/>
                <a:miter lim="800000"/>
                <a:headEnd/>
                <a:tailEnd/>
              </a14:hiddenLine>
            </a:ext>
          </a:extLst>
        </p:spPr>
        <p:txBody>
          <a:bodyPr vert="horz" wrap="square" lIns="92075" tIns="46038" rIns="92075" bIns="46038" numCol="1" anchor="ctr" anchorCtr="1" compatLnSpc="1">
            <a:prstTxWarp prst="textNoShape">
              <a:avLst/>
            </a:prstTxWarp>
          </a:bodyPr>
          <a:lstStyle>
            <a:lvl1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mj-lt"/>
                <a:ea typeface="ＭＳ Ｐゴシック" charset="-128"/>
                <a:cs typeface="ＭＳ Ｐゴシック" charset="-128"/>
              </a:defRPr>
            </a:lvl1pPr>
            <a:lvl2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2pPr>
            <a:lvl3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3pPr>
            <a:lvl4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4pPr>
            <a:lvl5pPr algn="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ea typeface="ＭＳ Ｐゴシック" charset="-128"/>
                <a:cs typeface="ＭＳ Ｐゴシック" charset="-128"/>
              </a:defRPr>
            </a:lvl5pPr>
            <a:lvl6pPr marL="4572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6pPr>
            <a:lvl7pPr marL="9144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7pPr>
            <a:lvl8pPr marL="13716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8pPr>
            <a:lvl9pPr marL="1828800" algn="ctr" rtl="0" eaLnBrk="0" fontAlgn="base" hangingPunct="0">
              <a:spcBef>
                <a:spcPct val="0"/>
              </a:spcBef>
              <a:spcAft>
                <a:spcPct val="0"/>
              </a:spcAft>
              <a:defRPr sz="3600" b="1" i="1">
                <a:solidFill>
                  <a:schemeClr val="bg2"/>
                </a:solidFill>
                <a:effectLst>
                  <a:outerShdw blurRad="38100" dist="38100" dir="2700000" algn="tl">
                    <a:srgbClr val="DDDDDD"/>
                  </a:outerShdw>
                </a:effectLst>
                <a:latin typeface="Arial" charset="0"/>
              </a:defRPr>
            </a:lvl9pPr>
          </a:lstStyle>
          <a:p>
            <a:pPr defTabSz="914400">
              <a:lnSpc>
                <a:spcPct val="100000"/>
              </a:lnSpc>
              <a:buClrTx/>
              <a:buSzTx/>
              <a:buFontTx/>
              <a:defRPr/>
            </a:pPr>
            <a:r>
              <a:rPr lang="en-US" sz="3200" kern="0" dirty="0" smtClean="0"/>
              <a:t>The How…</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Corporate Sponsors</a:t>
            </a:r>
            <a:endParaRPr lang="en-US" sz="3200" dirty="0"/>
          </a:p>
        </p:txBody>
      </p:sp>
      <p:sp>
        <p:nvSpPr>
          <p:cNvPr id="3" name="Content Placeholder 2"/>
          <p:cNvSpPr>
            <a:spLocks noGrp="1"/>
          </p:cNvSpPr>
          <p:nvPr>
            <p:ph idx="1"/>
          </p:nvPr>
        </p:nvSpPr>
        <p:spPr>
          <a:xfrm>
            <a:off x="203200" y="1241946"/>
            <a:ext cx="8712200" cy="5295332"/>
          </a:xfrm>
        </p:spPr>
        <p:txBody>
          <a:bodyPr/>
          <a:lstStyle/>
          <a:p>
            <a:pPr marL="285750" lvl="0" indent="-285750" defTabSz="457200">
              <a:lnSpc>
                <a:spcPct val="80000"/>
              </a:lnSpc>
              <a:spcBef>
                <a:spcPts val="600"/>
              </a:spcBef>
              <a:buClr>
                <a:srgbClr val="000000"/>
              </a:buClr>
              <a:buSzPct val="100000"/>
              <a:buFont typeface="Arial" panose="020B0604020202020204" pitchFamily="34" charset="0"/>
              <a:buChar char="•"/>
              <a:defRPr/>
            </a:pPr>
            <a:r>
              <a:rPr lang="en-US" kern="1200" dirty="0">
                <a:solidFill>
                  <a:srgbClr val="000000"/>
                </a:solidFill>
                <a:latin typeface="Arial" pitchFamily="34" charset="0"/>
                <a:ea typeface="+mn-ea"/>
                <a:cs typeface="+mn-cs"/>
              </a:rPr>
              <a:t>Prior Years</a:t>
            </a:r>
          </a:p>
          <a:p>
            <a:pPr marL="463550" lvl="1" indent="-6350" defTabSz="457200">
              <a:spcBef>
                <a:spcPts val="600"/>
              </a:spcBef>
              <a:buClr>
                <a:srgbClr val="000000"/>
              </a:buClr>
              <a:buSzPct val="100000"/>
              <a:buNone/>
              <a:defRPr/>
            </a:pPr>
            <a:r>
              <a:rPr lang="en-US" b="0" kern="1200" dirty="0">
                <a:solidFill>
                  <a:srgbClr val="000000"/>
                </a:solidFill>
                <a:latin typeface="Arial" pitchFamily="34" charset="0"/>
                <a:ea typeface="+mn-ea"/>
                <a:cs typeface="+mn-cs"/>
              </a:rPr>
              <a:t>3M, ABB Group, Accenture, Agilent Technologies, Alaska Airlines, Amazon, American Management Systems, Amgen, Apple, Autodesk, Boeing, Booz Allen, CACI, Caterpillar, Cisco, Citigroup, CNN, Deutsche Bank, DirecTV, DuPont, Dynamic Aviation, EADS, EMC, Enron, ExxonMobil, FedEx, General Dynamics, Georgia Power, Google, Hewlett-Packard, Honeywell, Human Genome Sciences, IBM, Insitu, iRobot, Intel, JPMorgan Chase, Johnson &amp; Johnson, Lockheed Martin, Loral, McAfee, McKinsey, McDonnell Douglas, Merck, Microsoft, Mobil, Morgan Stanley, Netscape, NCR, Norfolk Southern, Northrop Grumman, Oracle, Pfizer, Pratt &amp; Whitney, PricewaterhouseCoopers, Raytheon, SAP, SRI/Sarnoff Labs, Sears, Shell Oil, Sikorsky, </a:t>
            </a:r>
            <a:r>
              <a:rPr lang="en-US" b="0" kern="1200" dirty="0" smtClean="0">
                <a:solidFill>
                  <a:srgbClr val="000000"/>
                </a:solidFill>
                <a:latin typeface="Arial" pitchFamily="34" charset="0"/>
                <a:ea typeface="+mn-ea"/>
                <a:cs typeface="+mn-cs"/>
              </a:rPr>
              <a:t>SpaceX</a:t>
            </a:r>
            <a:r>
              <a:rPr lang="en-US" b="0" kern="1200" dirty="0">
                <a:solidFill>
                  <a:srgbClr val="000000"/>
                </a:solidFill>
                <a:latin typeface="Arial" pitchFamily="34" charset="0"/>
                <a:ea typeface="+mn-ea"/>
                <a:cs typeface="+mn-cs"/>
              </a:rPr>
              <a:t>, SRA International, Sun Microsystems, Symbol Technologies, Union Pacific, United Technologies, Vertex Aerospace</a:t>
            </a:r>
          </a:p>
          <a:p>
            <a:pPr marL="463550" lvl="1" indent="-6350" defTabSz="457200">
              <a:lnSpc>
                <a:spcPct val="80000"/>
              </a:lnSpc>
              <a:spcBef>
                <a:spcPts val="600"/>
              </a:spcBef>
              <a:buClr>
                <a:srgbClr val="000000"/>
              </a:buClr>
              <a:buSzPct val="100000"/>
              <a:buNone/>
              <a:defRPr/>
            </a:pPr>
            <a:endParaRPr lang="en-US" kern="1200" dirty="0">
              <a:solidFill>
                <a:srgbClr val="000000"/>
              </a:solidFill>
              <a:latin typeface="Arial" pitchFamily="34" charset="0"/>
              <a:ea typeface="+mn-ea"/>
              <a:cs typeface="+mn-cs"/>
            </a:endParaRPr>
          </a:p>
          <a:p>
            <a:pPr lvl="0" defTabSz="457200">
              <a:lnSpc>
                <a:spcPct val="80000"/>
              </a:lnSpc>
              <a:spcBef>
                <a:spcPts val="500"/>
              </a:spcBef>
              <a:buClr>
                <a:srgbClr val="000000"/>
              </a:buClr>
              <a:buSzPct val="100000"/>
              <a:buFont typeface="Arial" panose="020B0604020202020204" pitchFamily="34" charset="0"/>
              <a:buChar char="•"/>
              <a:defRPr/>
            </a:pPr>
            <a:r>
              <a:rPr lang="en-US" kern="1200" dirty="0">
                <a:solidFill>
                  <a:srgbClr val="000000"/>
                </a:solidFill>
                <a:latin typeface="Arial" pitchFamily="34" charset="0"/>
                <a:ea typeface="+mn-ea"/>
                <a:cs typeface="+mn-cs"/>
              </a:rPr>
              <a:t>Current </a:t>
            </a:r>
            <a:r>
              <a:rPr lang="en-US" kern="1200" dirty="0" smtClean="0">
                <a:solidFill>
                  <a:srgbClr val="000000"/>
                </a:solidFill>
                <a:latin typeface="Arial" pitchFamily="34" charset="0"/>
                <a:ea typeface="+mn-ea"/>
                <a:cs typeface="+mn-cs"/>
              </a:rPr>
              <a:t>AY </a:t>
            </a:r>
            <a:r>
              <a:rPr lang="en-US" kern="1200" dirty="0">
                <a:solidFill>
                  <a:srgbClr val="000000"/>
                </a:solidFill>
                <a:latin typeface="Arial" pitchFamily="34" charset="0"/>
                <a:ea typeface="+mn-ea"/>
                <a:cs typeface="+mn-cs"/>
              </a:rPr>
              <a:t>(2016-2017)</a:t>
            </a:r>
          </a:p>
          <a:p>
            <a:pPr marL="457200" lvl="1" indent="0">
              <a:spcBef>
                <a:spcPts val="0"/>
              </a:spcBef>
              <a:buNone/>
            </a:pPr>
            <a:r>
              <a:rPr lang="en-US" b="0" dirty="0" smtClean="0"/>
              <a:t>3M, Amgen, Autodesk, CACI, ExxonMobil, Google, Honeywell Aerospace, </a:t>
            </a:r>
          </a:p>
          <a:p>
            <a:pPr marL="457200" lvl="1" indent="0">
              <a:spcBef>
                <a:spcPts val="0"/>
              </a:spcBef>
              <a:buNone/>
            </a:pPr>
            <a:r>
              <a:rPr lang="en-US" b="0" dirty="0"/>
              <a:t>H</a:t>
            </a:r>
            <a:r>
              <a:rPr lang="en-US" b="0" dirty="0" smtClean="0"/>
              <a:t>P Enterprise, Intel Security, Microsoft, Morgan Stanley, Northrop Grumman,  Salesforce.com, Textron, Union Pacific</a:t>
            </a:r>
            <a:endParaRPr lang="en-US" b="0" dirty="0"/>
          </a:p>
        </p:txBody>
      </p:sp>
    </p:spTree>
    <p:extLst>
      <p:ext uri="{BB962C8B-B14F-4D97-AF65-F5344CB8AC3E}">
        <p14:creationId xmlns:p14="http://schemas.microsoft.com/office/powerpoint/2010/main" val="197357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sz="1600" b="1">
                <a:solidFill>
                  <a:schemeClr val="bg2"/>
                </a:solidFill>
                <a:latin typeface="Arial" panose="020B0604020202020204" pitchFamily="34" charset="0"/>
              </a:defRPr>
            </a:lvl1pPr>
            <a:lvl2pPr marL="742950" indent="-285750">
              <a:defRPr sz="1600" b="1">
                <a:solidFill>
                  <a:schemeClr val="bg2"/>
                </a:solidFill>
                <a:latin typeface="Arial" panose="020B0604020202020204" pitchFamily="34" charset="0"/>
              </a:defRPr>
            </a:lvl2pPr>
            <a:lvl3pPr marL="1143000" indent="-228600">
              <a:defRPr sz="1600" b="1">
                <a:solidFill>
                  <a:schemeClr val="bg2"/>
                </a:solidFill>
                <a:latin typeface="Arial" panose="020B0604020202020204" pitchFamily="34" charset="0"/>
              </a:defRPr>
            </a:lvl3pPr>
            <a:lvl4pPr marL="1600200" indent="-228600">
              <a:defRPr sz="1600" b="1">
                <a:solidFill>
                  <a:schemeClr val="bg2"/>
                </a:solidFill>
                <a:latin typeface="Arial" panose="020B0604020202020204" pitchFamily="34" charset="0"/>
              </a:defRPr>
            </a:lvl4pPr>
            <a:lvl5pPr marL="2057400" indent="-228600">
              <a:defRPr sz="1600" b="1">
                <a:solidFill>
                  <a:schemeClr val="bg2"/>
                </a:solidFill>
                <a:latin typeface="Arial" panose="020B0604020202020204" pitchFamily="34" charset="0"/>
              </a:defRPr>
            </a:lvl5pPr>
            <a:lvl6pPr marL="25146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6pPr>
            <a:lvl7pPr marL="29718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7pPr>
            <a:lvl8pPr marL="34290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8pPr>
            <a:lvl9pPr marL="3886200" indent="-228600" eaLnBrk="0" fontAlgn="base" hangingPunct="0">
              <a:lnSpc>
                <a:spcPct val="90000"/>
              </a:lnSpc>
              <a:spcBef>
                <a:spcPct val="20000"/>
              </a:spcBef>
              <a:spcAft>
                <a:spcPct val="0"/>
              </a:spcAft>
              <a:buClr>
                <a:schemeClr val="bg2"/>
              </a:buClr>
              <a:buSzPct val="50000"/>
              <a:buFont typeface="Algerian" pitchFamily="82" charset="0"/>
              <a:buChar char="–"/>
              <a:defRPr sz="1600" b="1">
                <a:solidFill>
                  <a:schemeClr val="bg2"/>
                </a:solidFill>
                <a:latin typeface="Arial" panose="020B0604020202020204" pitchFamily="34" charset="0"/>
              </a:defRPr>
            </a:lvl9pPr>
          </a:lstStyle>
          <a:p>
            <a:fld id="{C3AD858B-F355-4501-A317-8EA03C84DE7E}" type="slidenum">
              <a:rPr lang="en-US" altLang="en-US" sz="1400" b="0">
                <a:solidFill>
                  <a:schemeClr val="tx1"/>
                </a:solidFill>
                <a:latin typeface="Times New Roman" panose="02020603050405020304" pitchFamily="18" charset="0"/>
              </a:rPr>
              <a:pPr/>
              <a:t>5</a:t>
            </a:fld>
            <a:endParaRPr lang="en-US" altLang="en-US" sz="1400" b="0" dirty="0">
              <a:solidFill>
                <a:schemeClr val="tx1"/>
              </a:solidFill>
              <a:latin typeface="Times New Roman" panose="02020603050405020304" pitchFamily="18" charset="0"/>
            </a:endParaRPr>
          </a:p>
        </p:txBody>
      </p:sp>
      <p:sp>
        <p:nvSpPr>
          <p:cNvPr id="7172" name="Rectangle 3"/>
          <p:cNvSpPr>
            <a:spLocks noGrp="1" noChangeArrowheads="1"/>
          </p:cNvSpPr>
          <p:nvPr>
            <p:ph type="body" idx="1"/>
          </p:nvPr>
        </p:nvSpPr>
        <p:spPr bwMode="auto">
          <a:xfrm>
            <a:off x="477358" y="1180527"/>
            <a:ext cx="8666641" cy="54267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a:spcBef>
                <a:spcPts val="400"/>
              </a:spcBef>
              <a:spcAft>
                <a:spcPts val="0"/>
              </a:spcAft>
            </a:pPr>
            <a:r>
              <a:rPr lang="en-US" altLang="en-US" sz="2200" dirty="0" smtClean="0"/>
              <a:t>Continued strong support from Corporate Sponsors</a:t>
            </a:r>
          </a:p>
          <a:p>
            <a:pPr lvl="1">
              <a:spcBef>
                <a:spcPts val="200"/>
              </a:spcBef>
              <a:spcAft>
                <a:spcPts val="0"/>
              </a:spcAft>
              <a:buSzPct val="75000"/>
              <a:buFont typeface="Arial" panose="020B0604020202020204" pitchFamily="34" charset="0"/>
              <a:buChar char="‒"/>
            </a:pPr>
            <a:r>
              <a:rPr lang="en-US" altLang="en-US" b="0" dirty="0"/>
              <a:t>More Sponsors than Fellows available</a:t>
            </a:r>
          </a:p>
          <a:p>
            <a:pPr lvl="1">
              <a:spcBef>
                <a:spcPts val="200"/>
              </a:spcBef>
              <a:spcAft>
                <a:spcPts val="0"/>
              </a:spcAft>
              <a:buSzPct val="75000"/>
              <a:buFont typeface="Arial" panose="020B0604020202020204" pitchFamily="34" charset="0"/>
              <a:buChar char="‒"/>
            </a:pPr>
            <a:r>
              <a:rPr lang="en-US" altLang="en-US" b="0" dirty="0" smtClean="0"/>
              <a:t>Education</a:t>
            </a:r>
            <a:r>
              <a:rPr lang="en-US" altLang="en-US" b="0" baseline="30000" dirty="0" smtClean="0"/>
              <a:t>3</a:t>
            </a:r>
            <a:endParaRPr lang="en-US" altLang="en-US" b="0" dirty="0" smtClean="0"/>
          </a:p>
          <a:p>
            <a:pPr lvl="2">
              <a:spcBef>
                <a:spcPts val="200"/>
              </a:spcBef>
              <a:spcAft>
                <a:spcPts val="0"/>
              </a:spcAft>
            </a:pPr>
            <a:r>
              <a:rPr lang="en-US" altLang="en-US" sz="1600" b="0" dirty="0" smtClean="0"/>
              <a:t>DoD, Individual officers, Corporate Sponsors</a:t>
            </a:r>
          </a:p>
          <a:p>
            <a:pPr lvl="1">
              <a:spcBef>
                <a:spcPts val="200"/>
              </a:spcBef>
              <a:spcAft>
                <a:spcPts val="0"/>
              </a:spcAft>
              <a:buSzPct val="75000"/>
              <a:buFont typeface="Arial" panose="020B0604020202020204" pitchFamily="34" charset="0"/>
              <a:buChar char="‒"/>
            </a:pPr>
            <a:r>
              <a:rPr lang="en-US" altLang="en-US" b="0" dirty="0"/>
              <a:t>Intra-group experience sharing; fresh perspectives for all parties </a:t>
            </a:r>
            <a:r>
              <a:rPr lang="en-US" altLang="en-US" b="0" dirty="0" smtClean="0"/>
              <a:t>involved</a:t>
            </a:r>
            <a:endParaRPr lang="en-US" altLang="en-US" sz="1200" b="0" dirty="0" smtClean="0"/>
          </a:p>
          <a:p>
            <a:pPr defTabSz="914400">
              <a:spcBef>
                <a:spcPts val="1200"/>
              </a:spcBef>
              <a:spcAft>
                <a:spcPts val="0"/>
              </a:spcAft>
              <a:buSzTx/>
              <a:buFontTx/>
            </a:pPr>
            <a:r>
              <a:rPr lang="en-US" altLang="en-US" sz="2200" dirty="0"/>
              <a:t>A</a:t>
            </a:r>
            <a:r>
              <a:rPr lang="en-US" altLang="en-US" sz="2200" dirty="0" smtClean="0"/>
              <a:t> </a:t>
            </a:r>
            <a:r>
              <a:rPr lang="en-US" altLang="en-US" sz="2200" dirty="0"/>
              <a:t>cadre of </a:t>
            </a:r>
            <a:r>
              <a:rPr lang="en-US" altLang="en-US" sz="2200" dirty="0" smtClean="0"/>
              <a:t>military and (going forward) civilian leaders </a:t>
            </a:r>
            <a:r>
              <a:rPr lang="en-US" altLang="en-US" sz="2200" dirty="0"/>
              <a:t>who:</a:t>
            </a:r>
          </a:p>
          <a:p>
            <a:pPr lvl="1" defTabSz="914400">
              <a:spcBef>
                <a:spcPts val="200"/>
              </a:spcBef>
              <a:spcAft>
                <a:spcPts val="0"/>
              </a:spcAft>
              <a:buSzPct val="75000"/>
              <a:buFont typeface="Arial" panose="020B0604020202020204" pitchFamily="34" charset="0"/>
              <a:buChar char="‒"/>
            </a:pPr>
            <a:r>
              <a:rPr lang="en-US" altLang="en-US" b="0" dirty="0"/>
              <a:t>Understand more than the </a:t>
            </a:r>
            <a:r>
              <a:rPr lang="en-US" altLang="en-US" b="0" dirty="0" smtClean="0"/>
              <a:t>Profession </a:t>
            </a:r>
            <a:r>
              <a:rPr lang="en-US" altLang="en-US" b="0" dirty="0"/>
              <a:t>of </a:t>
            </a:r>
            <a:r>
              <a:rPr lang="en-US" altLang="en-US" b="0" dirty="0" smtClean="0"/>
              <a:t>Arms </a:t>
            </a:r>
            <a:endParaRPr lang="en-US" altLang="en-US" b="0" dirty="0"/>
          </a:p>
          <a:p>
            <a:pPr lvl="1" defTabSz="914400">
              <a:spcBef>
                <a:spcPts val="200"/>
              </a:spcBef>
              <a:spcAft>
                <a:spcPts val="0"/>
              </a:spcAft>
              <a:buSzPct val="75000"/>
              <a:buFont typeface="Arial" panose="020B0604020202020204" pitchFamily="34" charset="0"/>
              <a:buChar char="‒"/>
            </a:pPr>
            <a:r>
              <a:rPr lang="en-US" altLang="en-US" b="0" dirty="0"/>
              <a:t>Understand </a:t>
            </a:r>
            <a:r>
              <a:rPr lang="en-US" altLang="en-US" b="0" dirty="0" smtClean="0"/>
              <a:t>business culture &amp; varied corporate decision making processes</a:t>
            </a:r>
            <a:endParaRPr lang="en-US" altLang="en-US" b="0" dirty="0"/>
          </a:p>
          <a:p>
            <a:pPr lvl="1" defTabSz="914400">
              <a:spcBef>
                <a:spcPts val="200"/>
              </a:spcBef>
              <a:spcAft>
                <a:spcPts val="0"/>
              </a:spcAft>
              <a:buSzPct val="75000"/>
              <a:buFont typeface="Arial" panose="020B0604020202020204" pitchFamily="34" charset="0"/>
              <a:buChar char="‒"/>
            </a:pPr>
            <a:r>
              <a:rPr lang="en-US" altLang="en-US" b="0" dirty="0"/>
              <a:t>Recognize organizational and operational opportunities</a:t>
            </a:r>
          </a:p>
          <a:p>
            <a:pPr lvl="1" defTabSz="914400">
              <a:spcBef>
                <a:spcPts val="200"/>
              </a:spcBef>
              <a:spcAft>
                <a:spcPts val="0"/>
              </a:spcAft>
              <a:buSzPct val="75000"/>
              <a:buFont typeface="Arial" panose="020B0604020202020204" pitchFamily="34" charset="0"/>
              <a:buChar char="‒"/>
            </a:pPr>
            <a:r>
              <a:rPr lang="en-US" altLang="en-US" b="0" dirty="0"/>
              <a:t>Understand skills required to implement change</a:t>
            </a:r>
          </a:p>
          <a:p>
            <a:pPr lvl="1" defTabSz="914400">
              <a:spcBef>
                <a:spcPts val="200"/>
              </a:spcBef>
              <a:spcAft>
                <a:spcPts val="0"/>
              </a:spcAft>
              <a:buSzPct val="75000"/>
              <a:buFont typeface="Arial" panose="020B0604020202020204" pitchFamily="34" charset="0"/>
              <a:buChar char="‒"/>
            </a:pPr>
            <a:r>
              <a:rPr lang="en-US" altLang="en-US" b="0" dirty="0"/>
              <a:t>Will </a:t>
            </a:r>
            <a:r>
              <a:rPr lang="en-US" altLang="en-US" b="0" dirty="0" smtClean="0"/>
              <a:t>implement and motivate </a:t>
            </a:r>
            <a:r>
              <a:rPr lang="en-US" altLang="en-US" b="0" dirty="0"/>
              <a:t>innovative changes throughout </a:t>
            </a:r>
            <a:r>
              <a:rPr lang="en-US" altLang="en-US" b="0" dirty="0" smtClean="0"/>
              <a:t>their career</a:t>
            </a:r>
            <a:endParaRPr lang="en-US" altLang="en-US" sz="1400" b="0" dirty="0"/>
          </a:p>
          <a:p>
            <a:pPr defTabSz="914400">
              <a:spcBef>
                <a:spcPts val="1200"/>
              </a:spcBef>
              <a:spcAft>
                <a:spcPts val="0"/>
              </a:spcAft>
              <a:buSzTx/>
              <a:buFontTx/>
            </a:pPr>
            <a:r>
              <a:rPr lang="en-US" altLang="en-US" sz="2200" dirty="0" smtClean="0"/>
              <a:t>Briefings</a:t>
            </a:r>
            <a:r>
              <a:rPr lang="en-US" altLang="en-US" sz="2200" i="1" dirty="0" smtClean="0"/>
              <a:t> </a:t>
            </a:r>
            <a:r>
              <a:rPr lang="en-US" altLang="en-US" sz="2200" dirty="0"/>
              <a:t>to </a:t>
            </a:r>
            <a:r>
              <a:rPr lang="en-US" altLang="en-US" sz="2200" dirty="0" smtClean="0"/>
              <a:t>Senior </a:t>
            </a:r>
            <a:r>
              <a:rPr lang="en-US" altLang="en-US" sz="2200" dirty="0"/>
              <a:t>DoD </a:t>
            </a:r>
            <a:r>
              <a:rPr lang="en-US" altLang="en-US" sz="2200" dirty="0" smtClean="0"/>
              <a:t>civilian / military </a:t>
            </a:r>
            <a:r>
              <a:rPr lang="en-US" altLang="en-US" sz="2200" dirty="0"/>
              <a:t>leaders</a:t>
            </a:r>
          </a:p>
          <a:p>
            <a:pPr lvl="1" defTabSz="914400">
              <a:spcBef>
                <a:spcPts val="200"/>
              </a:spcBef>
              <a:spcAft>
                <a:spcPts val="0"/>
              </a:spcAft>
              <a:buSzPct val="75000"/>
              <a:buFont typeface="Arial" panose="020B0604020202020204" pitchFamily="34" charset="0"/>
              <a:buChar char="‒"/>
            </a:pPr>
            <a:r>
              <a:rPr lang="en-US" altLang="en-US" b="0" dirty="0"/>
              <a:t>DEPSECDEF, VCJCS, Service Secretaries/Chiefs</a:t>
            </a:r>
          </a:p>
          <a:p>
            <a:pPr lvl="1" defTabSz="914400">
              <a:spcBef>
                <a:spcPts val="200"/>
              </a:spcBef>
              <a:spcAft>
                <a:spcPts val="0"/>
              </a:spcAft>
              <a:buSzPct val="75000"/>
              <a:buFont typeface="Arial" panose="020B0604020202020204" pitchFamily="34" charset="0"/>
              <a:buChar char="‒"/>
            </a:pPr>
            <a:r>
              <a:rPr lang="en-US" altLang="en-US" b="0" dirty="0"/>
              <a:t>Deputies for Programs, Budgets, Acquisitions, T&amp;E, </a:t>
            </a:r>
            <a:r>
              <a:rPr lang="en-US" altLang="en-US" b="0" dirty="0" smtClean="0"/>
              <a:t>Personnel, IT, etc.</a:t>
            </a:r>
            <a:endParaRPr lang="en-US" altLang="en-US" b="0" dirty="0"/>
          </a:p>
          <a:p>
            <a:pPr lvl="1" defTabSz="914400">
              <a:spcBef>
                <a:spcPts val="200"/>
              </a:spcBef>
              <a:spcAft>
                <a:spcPts val="0"/>
              </a:spcAft>
              <a:buSzPct val="75000"/>
              <a:buFont typeface="Arial" panose="020B0604020202020204" pitchFamily="34" charset="0"/>
              <a:buChar char="‒"/>
            </a:pPr>
            <a:r>
              <a:rPr lang="en-US" altLang="en-US" b="0" dirty="0" smtClean="0"/>
              <a:t>Group corporate experience observations and recommendations for DoD</a:t>
            </a:r>
            <a:endParaRPr lang="en-US" altLang="en-US" b="0" dirty="0"/>
          </a:p>
        </p:txBody>
      </p:sp>
      <p:sp>
        <p:nvSpPr>
          <p:cNvPr id="6" name="Rectangle 2"/>
          <p:cNvSpPr>
            <a:spLocks noGrp="1" noChangeArrowheads="1"/>
          </p:cNvSpPr>
          <p:nvPr>
            <p:ph type="title"/>
          </p:nvPr>
        </p:nvSpPr>
        <p:spPr>
          <a:xfrm>
            <a:off x="736600" y="1"/>
            <a:ext cx="7810500" cy="624253"/>
          </a:xfrm>
          <a:extLst>
            <a:ext uri="{91240B29-F687-4F45-9708-019B960494DF}">
              <a14:hiddenLine xmlns:a14="http://schemas.microsoft.com/office/drawing/2010/main" w="50800" cap="flat" cmpd="sng">
                <a:solidFill>
                  <a:schemeClr val="bg2"/>
                </a:solidFill>
                <a:prstDash val="solid"/>
                <a:miter lim="800000"/>
                <a:headEnd/>
                <a:tailEnd/>
              </a14:hiddenLine>
            </a:ext>
          </a:extLst>
        </p:spPr>
        <p:txBody>
          <a:bodyPr/>
          <a:lstStyle/>
          <a:p>
            <a:pPr>
              <a:defRPr/>
            </a:pPr>
            <a:r>
              <a:rPr lang="en-US" sz="3200" dirty="0" smtClean="0"/>
              <a:t>The Results</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56"/>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8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8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ECDEF(New)">
  <a:themeElements>
    <a:clrScheme name="">
      <a:dk1>
        <a:srgbClr val="000000"/>
      </a:dk1>
      <a:lt1>
        <a:srgbClr val="FFFFFF"/>
      </a:lt1>
      <a:dk2>
        <a:srgbClr val="000000"/>
      </a:dk2>
      <a:lt2>
        <a:srgbClr val="000000"/>
      </a:lt2>
      <a:accent1>
        <a:srgbClr val="FFFFFF"/>
      </a:accent1>
      <a:accent2>
        <a:srgbClr val="FC0128"/>
      </a:accent2>
      <a:accent3>
        <a:srgbClr val="FFFFFF"/>
      </a:accent3>
      <a:accent4>
        <a:srgbClr val="000000"/>
      </a:accent4>
      <a:accent5>
        <a:srgbClr val="FFFFFF"/>
      </a:accent5>
      <a:accent6>
        <a:srgbClr val="E40123"/>
      </a:accent6>
      <a:hlink>
        <a:srgbClr val="00DFCA"/>
      </a:hlink>
      <a:folHlink>
        <a:srgbClr val="F76681"/>
      </a:folHlink>
    </a:clrScheme>
    <a:fontScheme name="SECDEF(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DEF(New)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CDEF(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SECDEF(New)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DEF(New)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DEF(New)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DEF(New)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SECDEF(New)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ECDEF(New)">
  <a:themeElements>
    <a:clrScheme name="">
      <a:dk1>
        <a:srgbClr val="000000"/>
      </a:dk1>
      <a:lt1>
        <a:srgbClr val="FFFFFF"/>
      </a:lt1>
      <a:dk2>
        <a:srgbClr val="000000"/>
      </a:dk2>
      <a:lt2>
        <a:srgbClr val="000000"/>
      </a:lt2>
      <a:accent1>
        <a:srgbClr val="FFFFFF"/>
      </a:accent1>
      <a:accent2>
        <a:srgbClr val="FC0128"/>
      </a:accent2>
      <a:accent3>
        <a:srgbClr val="FFFFFF"/>
      </a:accent3>
      <a:accent4>
        <a:srgbClr val="000000"/>
      </a:accent4>
      <a:accent5>
        <a:srgbClr val="FFFFFF"/>
      </a:accent5>
      <a:accent6>
        <a:srgbClr val="E40123"/>
      </a:accent6>
      <a:hlink>
        <a:srgbClr val="00DFCA"/>
      </a:hlink>
      <a:folHlink>
        <a:srgbClr val="F76681"/>
      </a:folHlink>
    </a:clrScheme>
    <a:fontScheme name="SECDEF(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DEF(New)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CDEF(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SECDEF(New)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DEF(New)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DEF(New)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DEF(New)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SECDEF(New)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ECDEF(New)">
  <a:themeElements>
    <a:clrScheme name="">
      <a:dk1>
        <a:srgbClr val="000000"/>
      </a:dk1>
      <a:lt1>
        <a:srgbClr val="FFFFFF"/>
      </a:lt1>
      <a:dk2>
        <a:srgbClr val="000000"/>
      </a:dk2>
      <a:lt2>
        <a:srgbClr val="000000"/>
      </a:lt2>
      <a:accent1>
        <a:srgbClr val="FFFFFF"/>
      </a:accent1>
      <a:accent2>
        <a:srgbClr val="FC0128"/>
      </a:accent2>
      <a:accent3>
        <a:srgbClr val="FFFFFF"/>
      </a:accent3>
      <a:accent4>
        <a:srgbClr val="000000"/>
      </a:accent4>
      <a:accent5>
        <a:srgbClr val="FFFFFF"/>
      </a:accent5>
      <a:accent6>
        <a:srgbClr val="E40123"/>
      </a:accent6>
      <a:hlink>
        <a:srgbClr val="00DFCA"/>
      </a:hlink>
      <a:folHlink>
        <a:srgbClr val="F76681"/>
      </a:folHlink>
    </a:clrScheme>
    <a:fontScheme name="SECDEF(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DEF(New)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CDEF(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SECDEF(New)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DEF(New)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DEF(New)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DEF(New)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SECDEF(New)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ECDEF(New)">
  <a:themeElements>
    <a:clrScheme name="">
      <a:dk1>
        <a:srgbClr val="000000"/>
      </a:dk1>
      <a:lt1>
        <a:srgbClr val="FFFFFF"/>
      </a:lt1>
      <a:dk2>
        <a:srgbClr val="000000"/>
      </a:dk2>
      <a:lt2>
        <a:srgbClr val="000000"/>
      </a:lt2>
      <a:accent1>
        <a:srgbClr val="FFFFFF"/>
      </a:accent1>
      <a:accent2>
        <a:srgbClr val="FC0128"/>
      </a:accent2>
      <a:accent3>
        <a:srgbClr val="FFFFFF"/>
      </a:accent3>
      <a:accent4>
        <a:srgbClr val="000000"/>
      </a:accent4>
      <a:accent5>
        <a:srgbClr val="FFFFFF"/>
      </a:accent5>
      <a:accent6>
        <a:srgbClr val="E40123"/>
      </a:accent6>
      <a:hlink>
        <a:srgbClr val="00DFCA"/>
      </a:hlink>
      <a:folHlink>
        <a:srgbClr val="F76681"/>
      </a:folHlink>
    </a:clrScheme>
    <a:fontScheme name="SECDEF(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DEF(New)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CDEF(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SECDEF(New)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DEF(New)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DEF(New)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DEF(New)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SECDEF(New)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8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8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8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8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E756E198EB9154BA7B9D0221EABD791" ma:contentTypeVersion="0" ma:contentTypeDescription="Create a new document." ma:contentTypeScope="" ma:versionID="2025e1a08d096aaa8f8fe59346ce95cf">
  <xsd:schema xmlns:xsd="http://www.w3.org/2001/XMLSchema" xmlns:xs="http://www.w3.org/2001/XMLSchema" xmlns:p="http://schemas.microsoft.com/office/2006/metadata/properties" targetNamespace="http://schemas.microsoft.com/office/2006/metadata/properties" ma:root="true" ma:fieldsID="7eb09c51bca92dc4eb1f884729ee4e7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D8865B-0D84-4139-A6AA-B4C4C8126048}">
  <ds:schemaRefs>
    <ds:schemaRef ds:uri="http://schemas.openxmlformats.org/package/2006/metadata/core-properties"/>
    <ds:schemaRef ds:uri="http://purl.org/dc/dcmitype/"/>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EC306207-6D87-4218-8556-65445D2B7B87}">
  <ds:schemaRefs>
    <ds:schemaRef ds:uri="http://schemas.microsoft.com/sharepoint/v3/contenttype/forms"/>
  </ds:schemaRefs>
</ds:datastoreItem>
</file>

<file path=customXml/itemProps3.xml><?xml version="1.0" encoding="utf-8"?>
<ds:datastoreItem xmlns:ds="http://schemas.openxmlformats.org/officeDocument/2006/customXml" ds:itemID="{023CCEAC-A965-47CD-AE63-90F15952CC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3318</TotalTime>
  <Words>492</Words>
  <Application>Microsoft Office PowerPoint</Application>
  <PresentationFormat>On-screen Show (4:3)</PresentationFormat>
  <Paragraphs>60</Paragraphs>
  <Slides>5</Slides>
  <Notes>4</Notes>
  <HiddenSlides>0</HiddenSlides>
  <MMClips>0</MMClips>
  <ScaleCrop>false</ScaleCrop>
  <HeadingPairs>
    <vt:vector size="4" baseType="variant">
      <vt:variant>
        <vt:lpstr>Theme</vt:lpstr>
      </vt:variant>
      <vt:variant>
        <vt:i4>7</vt:i4>
      </vt:variant>
      <vt:variant>
        <vt:lpstr>Slide Titles</vt:lpstr>
      </vt:variant>
      <vt:variant>
        <vt:i4>5</vt:i4>
      </vt:variant>
    </vt:vector>
  </HeadingPairs>
  <TitlesOfParts>
    <vt:vector size="12" baseType="lpstr">
      <vt:lpstr>Default Design</vt:lpstr>
      <vt:lpstr>SECDEF(New)</vt:lpstr>
      <vt:lpstr>1_SECDEF(New)</vt:lpstr>
      <vt:lpstr>2_SECDEF(New)</vt:lpstr>
      <vt:lpstr>3_SECDEF(New)</vt:lpstr>
      <vt:lpstr>1_Default Design</vt:lpstr>
      <vt:lpstr>2_Default Design</vt:lpstr>
      <vt:lpstr>PowerPoint Presentation</vt:lpstr>
      <vt:lpstr>The Why…</vt:lpstr>
      <vt:lpstr>PowerPoint Presentation</vt:lpstr>
      <vt:lpstr>Corporate Sponsors</vt:lpstr>
      <vt:lpstr>The 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Collaboration</dc:title>
  <dc:creator>Jim Slife (US Air Force)</dc:creator>
  <cp:lastModifiedBy>Steven Briggs</cp:lastModifiedBy>
  <cp:revision>1050</cp:revision>
  <cp:lastPrinted>2016-12-28T20:43:26Z</cp:lastPrinted>
  <dcterms:modified xsi:type="dcterms:W3CDTF">2017-02-17T17:27:20Z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Organizational Collaboration</vt:lpwstr>
  </property>
  <property fmtid="{D5CDD505-2E9C-101B-9397-08002B2CF9AE}" pid="3" name="Final">
    <vt:bool>true</vt:bool>
  </property>
  <property fmtid="{D5CDD505-2E9C-101B-9397-08002B2CF9AE}" pid="4" name="Event">
    <vt:lpwstr/>
  </property>
  <property fmtid="{D5CDD505-2E9C-101B-9397-08002B2CF9AE}" pid="5" name="Delivery Date">
    <vt:lpwstr/>
  </property>
  <property fmtid="{D5CDD505-2E9C-101B-9397-08002B2CF9AE}" pid="6" name="docid">
    <vt:lpwstr/>
  </property>
  <property fmtid="{D5CDD505-2E9C-101B-9397-08002B2CF9AE}" pid="7" name="DocIDPosition">
    <vt:i4>0</vt:i4>
  </property>
  <property fmtid="{D5CDD505-2E9C-101B-9397-08002B2CF9AE}" pid="8" name="DocIDinTitle">
    <vt:bool>true</vt:bool>
  </property>
  <property fmtid="{D5CDD505-2E9C-101B-9397-08002B2CF9AE}" pid="9" name="DocIDinSlide">
    <vt:bool>true</vt:bool>
  </property>
  <property fmtid="{D5CDD505-2E9C-101B-9397-08002B2CF9AE}" pid="10" name="ContentTypeId">
    <vt:lpwstr>0x010100AE756E198EB9154BA7B9D0221EABD791</vt:lpwstr>
  </property>
  <property fmtid="{D5CDD505-2E9C-101B-9397-08002B2CF9AE}" pid="11" name="Office2010EditCount">
    <vt:lpwstr>1</vt:lpwstr>
  </property>
  <property fmtid="{D5CDD505-2E9C-101B-9397-08002B2CF9AE}" pid="12" name="Office2003EditCount">
    <vt:lpwstr>0</vt:lpwstr>
  </property>
  <property fmtid="{D5CDD505-2E9C-101B-9397-08002B2CF9AE}" pid="13" name="LastEditedOfficeVersion">
    <vt:lpwstr>Office2010</vt:lpwstr>
  </property>
  <property fmtid="{D5CDD505-2E9C-101B-9397-08002B2CF9AE}" pid="14" name="Office2010WasSaved">
    <vt:lpwstr>1</vt:lpwstr>
  </property>
</Properties>
</file>